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7" r:id="rId2"/>
    <p:sldId id="2134805738" r:id="rId3"/>
    <p:sldId id="362" r:id="rId4"/>
    <p:sldId id="2134805729" r:id="rId5"/>
    <p:sldId id="2134805730" r:id="rId6"/>
    <p:sldId id="2134805731" r:id="rId7"/>
    <p:sldId id="2134805739" r:id="rId8"/>
    <p:sldId id="2076137130" r:id="rId9"/>
    <p:sldId id="2134805732" r:id="rId10"/>
    <p:sldId id="2134805748" r:id="rId11"/>
    <p:sldId id="2134805749" r:id="rId12"/>
    <p:sldId id="2134805733" r:id="rId13"/>
    <p:sldId id="2076137127" r:id="rId14"/>
    <p:sldId id="2134805556" r:id="rId15"/>
    <p:sldId id="2134805557" r:id="rId16"/>
    <p:sldId id="2076137131" r:id="rId17"/>
    <p:sldId id="2134805591" r:id="rId18"/>
    <p:sldId id="2134805595" r:id="rId19"/>
    <p:sldId id="2134805593" r:id="rId20"/>
    <p:sldId id="2134805558" r:id="rId21"/>
    <p:sldId id="2076137132" r:id="rId22"/>
    <p:sldId id="2134805710" r:id="rId23"/>
    <p:sldId id="2134805743" r:id="rId24"/>
    <p:sldId id="2134805740" r:id="rId25"/>
    <p:sldId id="2134805741" r:id="rId26"/>
    <p:sldId id="2134805742" r:id="rId27"/>
    <p:sldId id="2134805744" r:id="rId28"/>
    <p:sldId id="2134805747" r:id="rId29"/>
    <p:sldId id="2134805746" r:id="rId30"/>
    <p:sldId id="2134805717" r:id="rId31"/>
    <p:sldId id="2134805718" r:id="rId32"/>
    <p:sldId id="2134805560" r:id="rId33"/>
    <p:sldId id="2134805719" r:id="rId34"/>
    <p:sldId id="2134805596" r:id="rId35"/>
    <p:sldId id="2134805586" r:id="rId36"/>
    <p:sldId id="2134805603" r:id="rId37"/>
    <p:sldId id="2134805722" r:id="rId38"/>
    <p:sldId id="2134805720" r:id="rId39"/>
    <p:sldId id="2134805568" r:id="rId40"/>
    <p:sldId id="2134805582" r:id="rId41"/>
    <p:sldId id="2134805577" r:id="rId42"/>
    <p:sldId id="2134805572" r:id="rId43"/>
    <p:sldId id="2134805574" r:id="rId44"/>
    <p:sldId id="2134805590" r:id="rId45"/>
    <p:sldId id="2134805584" r:id="rId46"/>
    <p:sldId id="2134805585" r:id="rId47"/>
    <p:sldId id="2134805601" r:id="rId48"/>
    <p:sldId id="2134805606" r:id="rId49"/>
    <p:sldId id="2134805602" r:id="rId50"/>
    <p:sldId id="2134805634" r:id="rId51"/>
    <p:sldId id="2134805605" r:id="rId52"/>
    <p:sldId id="2134805737" r:id="rId53"/>
    <p:sldId id="2134805736" r:id="rId54"/>
    <p:sldId id="2134805735" r:id="rId55"/>
    <p:sldId id="2134805721" r:id="rId56"/>
    <p:sldId id="2134805592" r:id="rId57"/>
    <p:sldId id="2134805700" r:id="rId58"/>
    <p:sldId id="2134805703" r:id="rId59"/>
    <p:sldId id="2134805701" r:id="rId60"/>
    <p:sldId id="2134805704" r:id="rId61"/>
    <p:sldId id="2134805723" r:id="rId62"/>
    <p:sldId id="3191" r:id="rId63"/>
    <p:sldId id="2076137137" r:id="rId64"/>
    <p:sldId id="3192" r:id="rId65"/>
    <p:sldId id="2134805724" r:id="rId66"/>
    <p:sldId id="2134805636" r:id="rId67"/>
    <p:sldId id="2134805725" r:id="rId68"/>
    <p:sldId id="2134805726" r:id="rId69"/>
    <p:sldId id="2134805589" r:id="rId70"/>
    <p:sldId id="2134805594" r:id="rId71"/>
    <p:sldId id="3201" r:id="rId72"/>
    <p:sldId id="3164" r:id="rId73"/>
    <p:sldId id="2076137135" r:id="rId74"/>
    <p:sldId id="3194" r:id="rId75"/>
    <p:sldId id="3204" r:id="rId76"/>
    <p:sldId id="3187" r:id="rId77"/>
    <p:sldId id="2581" r:id="rId78"/>
    <p:sldId id="2076136257" r:id="rId79"/>
    <p:sldId id="2134805711" r:id="rId80"/>
    <p:sldId id="2134805712" r:id="rId81"/>
    <p:sldId id="2134805713" r:id="rId82"/>
    <p:sldId id="2134805714" r:id="rId83"/>
    <p:sldId id="3218" r:id="rId84"/>
    <p:sldId id="3233" r:id="rId85"/>
    <p:sldId id="3234" r:id="rId86"/>
    <p:sldId id="3219" r:id="rId8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DE5BB260-CE42-4024-B731-9A9A3BB5636E}">
          <p14:sldIdLst>
            <p14:sldId id="257"/>
            <p14:sldId id="2134805738"/>
            <p14:sldId id="362"/>
            <p14:sldId id="2134805729"/>
            <p14:sldId id="2134805730"/>
            <p14:sldId id="2134805731"/>
            <p14:sldId id="2134805739"/>
            <p14:sldId id="2076137130"/>
            <p14:sldId id="2134805732"/>
            <p14:sldId id="2134805748"/>
            <p14:sldId id="2134805749"/>
            <p14:sldId id="2134805733"/>
            <p14:sldId id="2076137127"/>
            <p14:sldId id="2134805556"/>
            <p14:sldId id="2134805557"/>
            <p14:sldId id="2076137131"/>
            <p14:sldId id="2134805591"/>
            <p14:sldId id="2134805595"/>
            <p14:sldId id="2134805593"/>
            <p14:sldId id="2134805558"/>
            <p14:sldId id="2076137132"/>
            <p14:sldId id="2134805710"/>
            <p14:sldId id="2134805743"/>
            <p14:sldId id="2134805740"/>
            <p14:sldId id="2134805741"/>
            <p14:sldId id="2134805742"/>
            <p14:sldId id="2134805744"/>
            <p14:sldId id="2134805747"/>
            <p14:sldId id="2134805746"/>
          </p14:sldIdLst>
        </p14:section>
        <p14:section name="Repurposed DP-203 Materials" id="{9A603BEC-B55F-47B6-8AC7-F7BEBBCECE4F}">
          <p14:sldIdLst>
            <p14:sldId id="2134805717"/>
            <p14:sldId id="2134805718"/>
            <p14:sldId id="2134805560"/>
            <p14:sldId id="2134805719"/>
            <p14:sldId id="2134805596"/>
            <p14:sldId id="2134805586"/>
            <p14:sldId id="2134805603"/>
            <p14:sldId id="2134805722"/>
            <p14:sldId id="2134805720"/>
            <p14:sldId id="2134805568"/>
            <p14:sldId id="2134805582"/>
            <p14:sldId id="2134805577"/>
            <p14:sldId id="2134805572"/>
            <p14:sldId id="2134805574"/>
            <p14:sldId id="2134805590"/>
            <p14:sldId id="2134805584"/>
            <p14:sldId id="2134805585"/>
            <p14:sldId id="2134805601"/>
            <p14:sldId id="2134805606"/>
            <p14:sldId id="2134805602"/>
            <p14:sldId id="2134805634"/>
            <p14:sldId id="2134805605"/>
            <p14:sldId id="2134805737"/>
            <p14:sldId id="2134805736"/>
            <p14:sldId id="2134805735"/>
            <p14:sldId id="2134805721"/>
            <p14:sldId id="2134805592"/>
            <p14:sldId id="2134805700"/>
            <p14:sldId id="2134805703"/>
            <p14:sldId id="2134805701"/>
            <p14:sldId id="2134805704"/>
            <p14:sldId id="2134805723"/>
            <p14:sldId id="3191"/>
            <p14:sldId id="2076137137"/>
            <p14:sldId id="3192"/>
            <p14:sldId id="2134805724"/>
            <p14:sldId id="2134805636"/>
            <p14:sldId id="2134805725"/>
            <p14:sldId id="2134805726"/>
            <p14:sldId id="2134805589"/>
            <p14:sldId id="2134805594"/>
            <p14:sldId id="3201"/>
            <p14:sldId id="3164"/>
            <p14:sldId id="2076137135"/>
            <p14:sldId id="3194"/>
            <p14:sldId id="3204"/>
            <p14:sldId id="3187"/>
            <p14:sldId id="2581"/>
            <p14:sldId id="2076136257"/>
            <p14:sldId id="2134805711"/>
            <p14:sldId id="2134805712"/>
            <p14:sldId id="2134805713"/>
            <p14:sldId id="2134805714"/>
            <p14:sldId id="3218"/>
            <p14:sldId id="3233"/>
            <p14:sldId id="3234"/>
            <p14:sldId id="321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B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F5CE1-D351-416A-BDA8-B2C47CBFD1E7}" v="1" dt="2022-12-10T03:22:3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519" autoAdjust="0"/>
    <p:restoredTop sz="96247" autoAdjust="0"/>
  </p:normalViewPr>
  <p:slideViewPr>
    <p:cSldViewPr snapToGrid="0" snapToObjects="1">
      <p:cViewPr varScale="1">
        <p:scale>
          <a:sx n="198" d="100"/>
          <a:sy n="198" d="100"/>
        </p:scale>
        <p:origin x="656" y="332"/>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807E58B-80CF-43A6-942C-A2831214FCD8}"/>
    <pc:docChg chg="custSel addSld delSld modSld sldOrd delSection modSection">
      <pc:chgData name="Tim Warner" userId="1d9b2d89684621c1" providerId="LiveId" clId="{6807E58B-80CF-43A6-942C-A2831214FCD8}" dt="2021-08-06T14:02:43.242" v="493"/>
      <pc:docMkLst>
        <pc:docMk/>
      </pc:docMkLst>
      <pc:sldChg chg="modSp mod">
        <pc:chgData name="Tim Warner" userId="1d9b2d89684621c1" providerId="LiveId" clId="{6807E58B-80CF-43A6-942C-A2831214FCD8}" dt="2021-08-06T13:37:49.185" v="49" actId="20577"/>
        <pc:sldMkLst>
          <pc:docMk/>
          <pc:sldMk cId="2005480598" sldId="257"/>
        </pc:sldMkLst>
        <pc:spChg chg="mod">
          <ac:chgData name="Tim Warner" userId="1d9b2d89684621c1" providerId="LiveId" clId="{6807E58B-80CF-43A6-942C-A2831214FCD8}" dt="2021-08-06T13:37:49.185" v="49" actId="20577"/>
          <ac:spMkLst>
            <pc:docMk/>
            <pc:sldMk cId="2005480598" sldId="257"/>
            <ac:spMk id="2" creationId="{00000000-0000-0000-0000-000000000000}"/>
          </ac:spMkLst>
        </pc:spChg>
      </pc:sldChg>
      <pc:sldChg chg="modSp mod modAnim">
        <pc:chgData name="Tim Warner" userId="1d9b2d89684621c1" providerId="LiveId" clId="{6807E58B-80CF-43A6-942C-A2831214FCD8}" dt="2021-08-06T13:40:37.056" v="281" actId="20577"/>
        <pc:sldMkLst>
          <pc:docMk/>
          <pc:sldMk cId="146140643" sldId="260"/>
        </pc:sldMkLst>
        <pc:spChg chg="mod">
          <ac:chgData name="Tim Warner" userId="1d9b2d89684621c1" providerId="LiveId" clId="{6807E58B-80CF-43A6-942C-A2831214FCD8}" dt="2021-08-06T13:40:18.868" v="216" actId="20577"/>
          <ac:spMkLst>
            <pc:docMk/>
            <pc:sldMk cId="146140643" sldId="260"/>
            <ac:spMk id="2" creationId="{9499EFF8-D9AC-F84D-8949-EF6A66C51733}"/>
          </ac:spMkLst>
        </pc:spChg>
        <pc:spChg chg="mod">
          <ac:chgData name="Tim Warner" userId="1d9b2d89684621c1" providerId="LiveId" clId="{6807E58B-80CF-43A6-942C-A2831214FCD8}" dt="2021-08-06T13:40:37.056" v="281" actId="20577"/>
          <ac:spMkLst>
            <pc:docMk/>
            <pc:sldMk cId="146140643" sldId="260"/>
            <ac:spMk id="3" creationId="{510B1FA3-9927-F74A-8D15-783CB3AE14C0}"/>
          </ac:spMkLst>
        </pc:spChg>
      </pc:sldChg>
      <pc:sldChg chg="modSp mod">
        <pc:chgData name="Tim Warner" userId="1d9b2d89684621c1" providerId="LiveId" clId="{6807E58B-80CF-43A6-942C-A2831214FCD8}" dt="2021-08-06T13:38:08.248" v="63" actId="20577"/>
        <pc:sldMkLst>
          <pc:docMk/>
          <pc:sldMk cId="3651262105" sldId="301"/>
        </pc:sldMkLst>
        <pc:spChg chg="mod">
          <ac:chgData name="Tim Warner" userId="1d9b2d89684621c1" providerId="LiveId" clId="{6807E58B-80CF-43A6-942C-A2831214FCD8}" dt="2021-08-06T13:38:08.248" v="63" actId="20577"/>
          <ac:spMkLst>
            <pc:docMk/>
            <pc:sldMk cId="3651262105" sldId="301"/>
            <ac:spMk id="3" creationId="{510B1FA3-9927-F74A-8D15-783CB3AE14C0}"/>
          </ac:spMkLst>
        </pc:spChg>
      </pc:sldChg>
      <pc:sldChg chg="modSp mod">
        <pc:chgData name="Tim Warner" userId="1d9b2d89684621c1" providerId="LiveId" clId="{6807E58B-80CF-43A6-942C-A2831214FCD8}" dt="2021-08-06T13:40:50.521" v="304" actId="20577"/>
        <pc:sldMkLst>
          <pc:docMk/>
          <pc:sldMk cId="2565182932" sldId="362"/>
        </pc:sldMkLst>
        <pc:spChg chg="mod">
          <ac:chgData name="Tim Warner" userId="1d9b2d89684621c1" providerId="LiveId" clId="{6807E58B-80CF-43A6-942C-A2831214FCD8}" dt="2021-08-06T13:40:50.521" v="304" actId="20577"/>
          <ac:spMkLst>
            <pc:docMk/>
            <pc:sldMk cId="2565182932" sldId="362"/>
            <ac:spMk id="4" creationId="{69BA08CC-D79A-4C96-9AB6-605F8F28BE2C}"/>
          </ac:spMkLst>
        </pc:spChg>
      </pc:sldChg>
      <pc:sldChg chg="modSp">
        <pc:chgData name="Tim Warner" userId="1d9b2d89684621c1" providerId="LiveId" clId="{6807E58B-80CF-43A6-942C-A2831214FCD8}" dt="2021-08-06T13:43:57.504" v="362" actId="20577"/>
        <pc:sldMkLst>
          <pc:docMk/>
          <pc:sldMk cId="876802832" sldId="366"/>
        </pc:sldMkLst>
        <pc:spChg chg="mod">
          <ac:chgData name="Tim Warner" userId="1d9b2d89684621c1" providerId="LiveId" clId="{6807E58B-80CF-43A6-942C-A2831214FCD8}" dt="2021-08-06T13:43:57.504" v="362" actId="20577"/>
          <ac:spMkLst>
            <pc:docMk/>
            <pc:sldMk cId="876802832" sldId="366"/>
            <ac:spMk id="3" creationId="{510B1FA3-9927-F74A-8D15-783CB3AE14C0}"/>
          </ac:spMkLst>
        </pc:spChg>
      </pc:sldChg>
      <pc:sldChg chg="ord">
        <pc:chgData name="Tim Warner" userId="1d9b2d89684621c1" providerId="LiveId" clId="{6807E58B-80CF-43A6-942C-A2831214FCD8}" dt="2021-08-06T14:01:09.513" v="487"/>
        <pc:sldMkLst>
          <pc:docMk/>
          <pc:sldMk cId="1004932611" sldId="4926"/>
        </pc:sldMkLst>
      </pc:sldChg>
      <pc:sldChg chg="ord">
        <pc:chgData name="Tim Warner" userId="1d9b2d89684621c1" providerId="LiveId" clId="{6807E58B-80CF-43A6-942C-A2831214FCD8}" dt="2021-08-06T14:01:09.513" v="487"/>
        <pc:sldMkLst>
          <pc:docMk/>
          <pc:sldMk cId="2500957797" sldId="4928"/>
        </pc:sldMkLst>
      </pc:sldChg>
      <pc:sldChg chg="ord">
        <pc:chgData name="Tim Warner" userId="1d9b2d89684621c1" providerId="LiveId" clId="{6807E58B-80CF-43A6-942C-A2831214FCD8}" dt="2021-08-06T14:01:09.513" v="487"/>
        <pc:sldMkLst>
          <pc:docMk/>
          <pc:sldMk cId="3645227907" sldId="4929"/>
        </pc:sldMkLst>
      </pc:sldChg>
      <pc:sldChg chg="ord">
        <pc:chgData name="Tim Warner" userId="1d9b2d89684621c1" providerId="LiveId" clId="{6807E58B-80CF-43A6-942C-A2831214FCD8}" dt="2021-08-06T14:01:09.513" v="487"/>
        <pc:sldMkLst>
          <pc:docMk/>
          <pc:sldMk cId="3820319080" sldId="4930"/>
        </pc:sldMkLst>
      </pc:sldChg>
      <pc:sldChg chg="ord">
        <pc:chgData name="Tim Warner" userId="1d9b2d89684621c1" providerId="LiveId" clId="{6807E58B-80CF-43A6-942C-A2831214FCD8}" dt="2021-08-06T14:01:09.513" v="487"/>
        <pc:sldMkLst>
          <pc:docMk/>
          <pc:sldMk cId="3713732701" sldId="4931"/>
        </pc:sldMkLst>
      </pc:sldChg>
      <pc:sldChg chg="ord">
        <pc:chgData name="Tim Warner" userId="1d9b2d89684621c1" providerId="LiveId" clId="{6807E58B-80CF-43A6-942C-A2831214FCD8}" dt="2021-08-06T14:01:09.513" v="487"/>
        <pc:sldMkLst>
          <pc:docMk/>
          <pc:sldMk cId="2893378543" sldId="4932"/>
        </pc:sldMkLst>
      </pc:sldChg>
      <pc:sldChg chg="ord">
        <pc:chgData name="Tim Warner" userId="1d9b2d89684621c1" providerId="LiveId" clId="{6807E58B-80CF-43A6-942C-A2831214FCD8}" dt="2021-08-06T14:01:09.513" v="487"/>
        <pc:sldMkLst>
          <pc:docMk/>
          <pc:sldMk cId="266313842" sldId="4933"/>
        </pc:sldMkLst>
      </pc:sldChg>
      <pc:sldChg chg="ord">
        <pc:chgData name="Tim Warner" userId="1d9b2d89684621c1" providerId="LiveId" clId="{6807E58B-80CF-43A6-942C-A2831214FCD8}" dt="2021-08-06T14:01:09.513" v="487"/>
        <pc:sldMkLst>
          <pc:docMk/>
          <pc:sldMk cId="3900798816" sldId="4950"/>
        </pc:sldMkLst>
      </pc:sldChg>
      <pc:sldChg chg="ord">
        <pc:chgData name="Tim Warner" userId="1d9b2d89684621c1" providerId="LiveId" clId="{6807E58B-80CF-43A6-942C-A2831214FCD8}" dt="2021-08-06T14:01:09.513" v="487"/>
        <pc:sldMkLst>
          <pc:docMk/>
          <pc:sldMk cId="2646377474" sldId="4991"/>
        </pc:sldMkLst>
      </pc:sldChg>
      <pc:sldChg chg="ord">
        <pc:chgData name="Tim Warner" userId="1d9b2d89684621c1" providerId="LiveId" clId="{6807E58B-80CF-43A6-942C-A2831214FCD8}" dt="2021-08-06T14:01:09.513" v="487"/>
        <pc:sldMkLst>
          <pc:docMk/>
          <pc:sldMk cId="1220477390" sldId="5027"/>
        </pc:sldMkLst>
      </pc:sldChg>
      <pc:sldChg chg="modSp mod modAnim">
        <pc:chgData name="Tim Warner" userId="1d9b2d89684621c1" providerId="LiveId" clId="{6807E58B-80CF-43A6-942C-A2831214FCD8}" dt="2021-08-06T13:40:21.776" v="219" actId="20577"/>
        <pc:sldMkLst>
          <pc:docMk/>
          <pc:sldMk cId="1257478528" sldId="5054"/>
        </pc:sldMkLst>
        <pc:spChg chg="mod">
          <ac:chgData name="Tim Warner" userId="1d9b2d89684621c1" providerId="LiveId" clId="{6807E58B-80CF-43A6-942C-A2831214FCD8}" dt="2021-08-06T13:40:21.776" v="219" actId="20577"/>
          <ac:spMkLst>
            <pc:docMk/>
            <pc:sldMk cId="1257478528" sldId="5054"/>
            <ac:spMk id="2" creationId="{9499EFF8-D9AC-F84D-8949-EF6A66C51733}"/>
          </ac:spMkLst>
        </pc:spChg>
        <pc:spChg chg="mod">
          <ac:chgData name="Tim Warner" userId="1d9b2d89684621c1" providerId="LiveId" clId="{6807E58B-80CF-43A6-942C-A2831214FCD8}" dt="2021-08-06T13:40:04.817" v="193" actId="20577"/>
          <ac:spMkLst>
            <pc:docMk/>
            <pc:sldMk cId="1257478528" sldId="5054"/>
            <ac:spMk id="3" creationId="{510B1FA3-9927-F74A-8D15-783CB3AE14C0}"/>
          </ac:spMkLst>
        </pc:spChg>
      </pc:sldChg>
      <pc:sldChg chg="add">
        <pc:chgData name="Tim Warner" userId="1d9b2d89684621c1" providerId="LiveId" clId="{6807E58B-80CF-43A6-942C-A2831214FCD8}" dt="2021-08-06T13:42:34.220" v="306"/>
        <pc:sldMkLst>
          <pc:docMk/>
          <pc:sldMk cId="3291544579" sldId="5079"/>
        </pc:sldMkLst>
      </pc:sldChg>
      <pc:sldChg chg="add">
        <pc:chgData name="Tim Warner" userId="1d9b2d89684621c1" providerId="LiveId" clId="{6807E58B-80CF-43A6-942C-A2831214FCD8}" dt="2021-08-06T13:42:34.220" v="306"/>
        <pc:sldMkLst>
          <pc:docMk/>
          <pc:sldMk cId="3621935347" sldId="5080"/>
        </pc:sldMkLst>
      </pc:sldChg>
      <pc:sldChg chg="del">
        <pc:chgData name="Tim Warner" userId="1d9b2d89684621c1" providerId="LiveId" clId="{6807E58B-80CF-43A6-942C-A2831214FCD8}" dt="2021-08-06T13:42:38.091" v="307" actId="47"/>
        <pc:sldMkLst>
          <pc:docMk/>
          <pc:sldMk cId="1615364302" sldId="2076137120"/>
        </pc:sldMkLst>
      </pc:sldChg>
      <pc:sldChg chg="del">
        <pc:chgData name="Tim Warner" userId="1d9b2d89684621c1" providerId="LiveId" clId="{6807E58B-80CF-43A6-942C-A2831214FCD8}" dt="2021-08-06T13:42:38.091" v="307" actId="47"/>
        <pc:sldMkLst>
          <pc:docMk/>
          <pc:sldMk cId="75866080" sldId="2076137121"/>
        </pc:sldMkLst>
      </pc:sldChg>
      <pc:sldChg chg="del">
        <pc:chgData name="Tim Warner" userId="1d9b2d89684621c1" providerId="LiveId" clId="{6807E58B-80CF-43A6-942C-A2831214FCD8}" dt="2021-08-06T13:42:38.091" v="307" actId="47"/>
        <pc:sldMkLst>
          <pc:docMk/>
          <pc:sldMk cId="617776070" sldId="2076137122"/>
        </pc:sldMkLst>
      </pc:sldChg>
      <pc:sldChg chg="addSp delSp modSp mod modAnim">
        <pc:chgData name="Tim Warner" userId="1d9b2d89684621c1" providerId="LiveId" clId="{6807E58B-80CF-43A6-942C-A2831214FCD8}" dt="2021-08-06T13:45:57.714" v="403"/>
        <pc:sldMkLst>
          <pc:docMk/>
          <pc:sldMk cId="4239767478" sldId="2076137124"/>
        </pc:sldMkLst>
        <pc:spChg chg="mod">
          <ac:chgData name="Tim Warner" userId="1d9b2d89684621c1" providerId="LiveId" clId="{6807E58B-80CF-43A6-942C-A2831214FCD8}" dt="2021-08-06T13:44:24.392" v="380" actId="20577"/>
          <ac:spMkLst>
            <pc:docMk/>
            <pc:sldMk cId="4239767478" sldId="2076137124"/>
            <ac:spMk id="2" creationId="{9499EFF8-D9AC-F84D-8949-EF6A66C51733}"/>
          </ac:spMkLst>
        </pc:spChg>
        <pc:spChg chg="mod">
          <ac:chgData name="Tim Warner" userId="1d9b2d89684621c1" providerId="LiveId" clId="{6807E58B-80CF-43A6-942C-A2831214FCD8}" dt="2021-08-06T13:44:54.768" v="395" actId="20577"/>
          <ac:spMkLst>
            <pc:docMk/>
            <pc:sldMk cId="4239767478" sldId="2076137124"/>
            <ac:spMk id="5" creationId="{A7868B3B-AB36-45F4-A57F-858451EC8B5D}"/>
          </ac:spMkLst>
        </pc:spChg>
        <pc:spChg chg="add del mod">
          <ac:chgData name="Tim Warner" userId="1d9b2d89684621c1" providerId="LiveId" clId="{6807E58B-80CF-43A6-942C-A2831214FCD8}" dt="2021-08-06T13:45:48.374" v="399" actId="478"/>
          <ac:spMkLst>
            <pc:docMk/>
            <pc:sldMk cId="4239767478" sldId="2076137124"/>
            <ac:spMk id="9" creationId="{26A0CF16-024D-4796-9F08-E1D340FF441A}"/>
          </ac:spMkLst>
        </pc:spChg>
        <pc:picChg chg="add del mod">
          <ac:chgData name="Tim Warner" userId="1d9b2d89684621c1" providerId="LiveId" clId="{6807E58B-80CF-43A6-942C-A2831214FCD8}" dt="2021-08-06T13:45:48.374" v="399" actId="478"/>
          <ac:picMkLst>
            <pc:docMk/>
            <pc:sldMk cId="4239767478" sldId="2076137124"/>
            <ac:picMk id="6" creationId="{1FC11969-A2F1-4470-9B3F-B930F6AE7D5D}"/>
          </ac:picMkLst>
        </pc:picChg>
        <pc:picChg chg="add mod">
          <ac:chgData name="Tim Warner" userId="1d9b2d89684621c1" providerId="LiveId" clId="{6807E58B-80CF-43A6-942C-A2831214FCD8}" dt="2021-08-06T13:45:55.426" v="402" actId="1076"/>
          <ac:picMkLst>
            <pc:docMk/>
            <pc:sldMk cId="4239767478" sldId="2076137124"/>
            <ac:picMk id="1026" creationId="{D7EB0B42-FAC4-4BAF-A433-F884540672AE}"/>
          </ac:picMkLst>
        </pc:picChg>
      </pc:sldChg>
      <pc:sldChg chg="del">
        <pc:chgData name="Tim Warner" userId="1d9b2d89684621c1" providerId="LiveId" clId="{6807E58B-80CF-43A6-942C-A2831214FCD8}" dt="2021-08-06T13:43:00.410" v="311" actId="47"/>
        <pc:sldMkLst>
          <pc:docMk/>
          <pc:sldMk cId="1574172123" sldId="2076137126"/>
        </pc:sldMkLst>
      </pc:sldChg>
      <pc:sldChg chg="modSp mod">
        <pc:chgData name="Tim Warner" userId="1d9b2d89684621c1" providerId="LiveId" clId="{6807E58B-80CF-43A6-942C-A2831214FCD8}" dt="2021-08-06T13:43:26.940" v="332" actId="20577"/>
        <pc:sldMkLst>
          <pc:docMk/>
          <pc:sldMk cId="1900369638" sldId="2076137127"/>
        </pc:sldMkLst>
        <pc:spChg chg="mod">
          <ac:chgData name="Tim Warner" userId="1d9b2d89684621c1" providerId="LiveId" clId="{6807E58B-80CF-43A6-942C-A2831214FCD8}" dt="2021-08-06T13:43:26.940" v="332" actId="20577"/>
          <ac:spMkLst>
            <pc:docMk/>
            <pc:sldMk cId="1900369638" sldId="2076137127"/>
            <ac:spMk id="3" creationId="{510B1FA3-9927-F74A-8D15-783CB3AE14C0}"/>
          </ac:spMkLst>
        </pc:spChg>
      </pc:sldChg>
      <pc:sldChg chg="add">
        <pc:chgData name="Tim Warner" userId="1d9b2d89684621c1" providerId="LiveId" clId="{6807E58B-80CF-43A6-942C-A2831214FCD8}" dt="2021-08-06T13:42:34.220" v="306"/>
        <pc:sldMkLst>
          <pc:docMk/>
          <pc:sldMk cId="3401580132" sldId="2076137129"/>
        </pc:sldMkLst>
      </pc:sldChg>
      <pc:sldChg chg="modSp mod">
        <pc:chgData name="Tim Warner" userId="1d9b2d89684621c1" providerId="LiveId" clId="{6807E58B-80CF-43A6-942C-A2831214FCD8}" dt="2021-08-06T13:46:34.271" v="463" actId="20577"/>
        <pc:sldMkLst>
          <pc:docMk/>
          <pc:sldMk cId="2439273039" sldId="2076137134"/>
        </pc:sldMkLst>
        <pc:spChg chg="mod">
          <ac:chgData name="Tim Warner" userId="1d9b2d89684621c1" providerId="LiveId" clId="{6807E58B-80CF-43A6-942C-A2831214FCD8}" dt="2021-08-06T13:46:14.583" v="422" actId="20577"/>
          <ac:spMkLst>
            <pc:docMk/>
            <pc:sldMk cId="2439273039" sldId="2076137134"/>
            <ac:spMk id="2" creationId="{9499EFF8-D9AC-F84D-8949-EF6A66C51733}"/>
          </ac:spMkLst>
        </pc:spChg>
        <pc:spChg chg="mod">
          <ac:chgData name="Tim Warner" userId="1d9b2d89684621c1" providerId="LiveId" clId="{6807E58B-80CF-43A6-942C-A2831214FCD8}" dt="2021-08-06T13:46:34.271" v="463" actId="20577"/>
          <ac:spMkLst>
            <pc:docMk/>
            <pc:sldMk cId="2439273039" sldId="2076137134"/>
            <ac:spMk id="5" creationId="{A7868B3B-AB36-45F4-A57F-858451EC8B5D}"/>
          </ac:spMkLst>
        </pc:spChg>
      </pc:sldChg>
      <pc:sldChg chg="add">
        <pc:chgData name="Tim Warner" userId="1d9b2d89684621c1" providerId="LiveId" clId="{6807E58B-80CF-43A6-942C-A2831214FCD8}" dt="2021-08-06T13:42:58.004" v="310"/>
        <pc:sldMkLst>
          <pc:docMk/>
          <pc:sldMk cId="3601485224" sldId="2076137170"/>
        </pc:sldMkLst>
      </pc:sldChg>
      <pc:sldChg chg="ord">
        <pc:chgData name="Tim Warner" userId="1d9b2d89684621c1" providerId="LiveId" clId="{6807E58B-80CF-43A6-942C-A2831214FCD8}" dt="2021-08-06T14:02:43.242" v="493"/>
        <pc:sldMkLst>
          <pc:docMk/>
          <pc:sldMk cId="347164428" sldId="2134805615"/>
        </pc:sldMkLst>
      </pc:sldChg>
      <pc:sldChg chg="ord">
        <pc:chgData name="Tim Warner" userId="1d9b2d89684621c1" providerId="LiveId" clId="{6807E58B-80CF-43A6-942C-A2831214FCD8}" dt="2021-08-06T14:02:43.242" v="493"/>
        <pc:sldMkLst>
          <pc:docMk/>
          <pc:sldMk cId="1574022323" sldId="2134805616"/>
        </pc:sldMkLst>
      </pc:sldChg>
      <pc:sldChg chg="ord">
        <pc:chgData name="Tim Warner" userId="1d9b2d89684621c1" providerId="LiveId" clId="{6807E58B-80CF-43A6-942C-A2831214FCD8}" dt="2021-08-06T14:02:43.242" v="493"/>
        <pc:sldMkLst>
          <pc:docMk/>
          <pc:sldMk cId="187421303" sldId="2134805617"/>
        </pc:sldMkLst>
      </pc:sldChg>
      <pc:sldChg chg="ord">
        <pc:chgData name="Tim Warner" userId="1d9b2d89684621c1" providerId="LiveId" clId="{6807E58B-80CF-43A6-942C-A2831214FCD8}" dt="2021-08-06T14:02:43.242" v="493"/>
        <pc:sldMkLst>
          <pc:docMk/>
          <pc:sldMk cId="948406722" sldId="2134805618"/>
        </pc:sldMkLst>
      </pc:sldChg>
      <pc:sldChg chg="ord">
        <pc:chgData name="Tim Warner" userId="1d9b2d89684621c1" providerId="LiveId" clId="{6807E58B-80CF-43A6-942C-A2831214FCD8}" dt="2021-08-06T14:02:43.242" v="493"/>
        <pc:sldMkLst>
          <pc:docMk/>
          <pc:sldMk cId="1421001137" sldId="2134805619"/>
        </pc:sldMkLst>
      </pc:sldChg>
      <pc:sldChg chg="ord">
        <pc:chgData name="Tim Warner" userId="1d9b2d89684621c1" providerId="LiveId" clId="{6807E58B-80CF-43A6-942C-A2831214FCD8}" dt="2021-08-06T14:02:43.242" v="493"/>
        <pc:sldMkLst>
          <pc:docMk/>
          <pc:sldMk cId="738883575" sldId="2134805620"/>
        </pc:sldMkLst>
      </pc:sldChg>
      <pc:sldChg chg="ord">
        <pc:chgData name="Tim Warner" userId="1d9b2d89684621c1" providerId="LiveId" clId="{6807E58B-80CF-43A6-942C-A2831214FCD8}" dt="2021-08-06T14:02:43.242" v="493"/>
        <pc:sldMkLst>
          <pc:docMk/>
          <pc:sldMk cId="2299706129" sldId="2134805621"/>
        </pc:sldMkLst>
      </pc:sldChg>
      <pc:sldChg chg="ord">
        <pc:chgData name="Tim Warner" userId="1d9b2d89684621c1" providerId="LiveId" clId="{6807E58B-80CF-43A6-942C-A2831214FCD8}" dt="2021-08-06T14:02:43.242" v="493"/>
        <pc:sldMkLst>
          <pc:docMk/>
          <pc:sldMk cId="4229262887" sldId="2134805622"/>
        </pc:sldMkLst>
      </pc:sldChg>
      <pc:sldChg chg="ord">
        <pc:chgData name="Tim Warner" userId="1d9b2d89684621c1" providerId="LiveId" clId="{6807E58B-80CF-43A6-942C-A2831214FCD8}" dt="2021-08-06T14:02:43.242" v="493"/>
        <pc:sldMkLst>
          <pc:docMk/>
          <pc:sldMk cId="3384128727" sldId="2134805623"/>
        </pc:sldMkLst>
      </pc:sldChg>
      <pc:sldChg chg="ord">
        <pc:chgData name="Tim Warner" userId="1d9b2d89684621c1" providerId="LiveId" clId="{6807E58B-80CF-43A6-942C-A2831214FCD8}" dt="2021-08-06T14:02:43.242" v="493"/>
        <pc:sldMkLst>
          <pc:docMk/>
          <pc:sldMk cId="927977601" sldId="2134805624"/>
        </pc:sldMkLst>
      </pc:sldChg>
      <pc:sldChg chg="ord">
        <pc:chgData name="Tim Warner" userId="1d9b2d89684621c1" providerId="LiveId" clId="{6807E58B-80CF-43A6-942C-A2831214FCD8}" dt="2021-08-06T14:02:43.242" v="493"/>
        <pc:sldMkLst>
          <pc:docMk/>
          <pc:sldMk cId="85727546" sldId="2134805625"/>
        </pc:sldMkLst>
      </pc:sldChg>
      <pc:sldChg chg="ord">
        <pc:chgData name="Tim Warner" userId="1d9b2d89684621c1" providerId="LiveId" clId="{6807E58B-80CF-43A6-942C-A2831214FCD8}" dt="2021-08-06T14:02:43.242" v="493"/>
        <pc:sldMkLst>
          <pc:docMk/>
          <pc:sldMk cId="2238445879" sldId="2134805626"/>
        </pc:sldMkLst>
      </pc:sldChg>
      <pc:sldChg chg="ord">
        <pc:chgData name="Tim Warner" userId="1d9b2d89684621c1" providerId="LiveId" clId="{6807E58B-80CF-43A6-942C-A2831214FCD8}" dt="2021-08-06T14:02:43.242" v="493"/>
        <pc:sldMkLst>
          <pc:docMk/>
          <pc:sldMk cId="2587988589" sldId="2134805627"/>
        </pc:sldMkLst>
      </pc:sldChg>
      <pc:sldChg chg="ord">
        <pc:chgData name="Tim Warner" userId="1d9b2d89684621c1" providerId="LiveId" clId="{6807E58B-80CF-43A6-942C-A2831214FCD8}" dt="2021-08-06T14:02:43.242" v="493"/>
        <pc:sldMkLst>
          <pc:docMk/>
          <pc:sldMk cId="1984196421" sldId="2134805628"/>
        </pc:sldMkLst>
      </pc:sldChg>
      <pc:sldChg chg="ord">
        <pc:chgData name="Tim Warner" userId="1d9b2d89684621c1" providerId="LiveId" clId="{6807E58B-80CF-43A6-942C-A2831214FCD8}" dt="2021-08-06T14:02:43.242" v="493"/>
        <pc:sldMkLst>
          <pc:docMk/>
          <pc:sldMk cId="2991343468" sldId="2134805629"/>
        </pc:sldMkLst>
      </pc:sldChg>
      <pc:sldChg chg="ord">
        <pc:chgData name="Tim Warner" userId="1d9b2d89684621c1" providerId="LiveId" clId="{6807E58B-80CF-43A6-942C-A2831214FCD8}" dt="2021-08-06T14:02:43.242" v="493"/>
        <pc:sldMkLst>
          <pc:docMk/>
          <pc:sldMk cId="3693837431" sldId="2134805630"/>
        </pc:sldMkLst>
      </pc:sldChg>
      <pc:sldChg chg="ord">
        <pc:chgData name="Tim Warner" userId="1d9b2d89684621c1" providerId="LiveId" clId="{6807E58B-80CF-43A6-942C-A2831214FCD8}" dt="2021-08-06T13:48:53.791" v="465"/>
        <pc:sldMkLst>
          <pc:docMk/>
          <pc:sldMk cId="2864057274" sldId="2134805633"/>
        </pc:sldMkLst>
      </pc:sldChg>
      <pc:sldChg chg="del">
        <pc:chgData name="Tim Warner" userId="1d9b2d89684621c1" providerId="LiveId" clId="{6807E58B-80CF-43A6-942C-A2831214FCD8}" dt="2021-08-06T13:41:50.263" v="305" actId="47"/>
        <pc:sldMkLst>
          <pc:docMk/>
          <pc:sldMk cId="2560328041" sldId="2134805638"/>
        </pc:sldMkLst>
      </pc:sldChg>
      <pc:sldChg chg="del">
        <pc:chgData name="Tim Warner" userId="1d9b2d89684621c1" providerId="LiveId" clId="{6807E58B-80CF-43A6-942C-A2831214FCD8}" dt="2021-08-06T14:01:48.146" v="491" actId="18676"/>
        <pc:sldMkLst>
          <pc:docMk/>
          <pc:sldMk cId="2925836681" sldId="2134805640"/>
        </pc:sldMkLst>
      </pc:sldChg>
      <pc:sldChg chg="del">
        <pc:chgData name="Tim Warner" userId="1d9b2d89684621c1" providerId="LiveId" clId="{6807E58B-80CF-43A6-942C-A2831214FCD8}" dt="2021-08-06T14:01:48.146" v="491" actId="18676"/>
        <pc:sldMkLst>
          <pc:docMk/>
          <pc:sldMk cId="3148074545" sldId="2134805641"/>
        </pc:sldMkLst>
      </pc:sldChg>
      <pc:sldChg chg="del">
        <pc:chgData name="Tim Warner" userId="1d9b2d89684621c1" providerId="LiveId" clId="{6807E58B-80CF-43A6-942C-A2831214FCD8}" dt="2021-08-06T14:01:48.146" v="491" actId="18676"/>
        <pc:sldMkLst>
          <pc:docMk/>
          <pc:sldMk cId="262460246" sldId="2134805642"/>
        </pc:sldMkLst>
      </pc:sldChg>
      <pc:sldChg chg="del">
        <pc:chgData name="Tim Warner" userId="1d9b2d89684621c1" providerId="LiveId" clId="{6807E58B-80CF-43A6-942C-A2831214FCD8}" dt="2021-08-06T14:01:48.146" v="491" actId="18676"/>
        <pc:sldMkLst>
          <pc:docMk/>
          <pc:sldMk cId="4213933953" sldId="2134805643"/>
        </pc:sldMkLst>
      </pc:sldChg>
      <pc:sldChg chg="del">
        <pc:chgData name="Tim Warner" userId="1d9b2d89684621c1" providerId="LiveId" clId="{6807E58B-80CF-43A6-942C-A2831214FCD8}" dt="2021-08-06T14:01:48.146" v="491" actId="18676"/>
        <pc:sldMkLst>
          <pc:docMk/>
          <pc:sldMk cId="3204772189" sldId="2134805644"/>
        </pc:sldMkLst>
      </pc:sldChg>
      <pc:sldChg chg="del">
        <pc:chgData name="Tim Warner" userId="1d9b2d89684621c1" providerId="LiveId" clId="{6807E58B-80CF-43A6-942C-A2831214FCD8}" dt="2021-08-06T14:01:48.146" v="491" actId="18676"/>
        <pc:sldMkLst>
          <pc:docMk/>
          <pc:sldMk cId="2630766798" sldId="2134805645"/>
        </pc:sldMkLst>
      </pc:sldChg>
      <pc:sldChg chg="del">
        <pc:chgData name="Tim Warner" userId="1d9b2d89684621c1" providerId="LiveId" clId="{6807E58B-80CF-43A6-942C-A2831214FCD8}" dt="2021-08-06T14:01:48.146" v="491" actId="18676"/>
        <pc:sldMkLst>
          <pc:docMk/>
          <pc:sldMk cId="952602006" sldId="2134805646"/>
        </pc:sldMkLst>
      </pc:sldChg>
      <pc:sldChg chg="del">
        <pc:chgData name="Tim Warner" userId="1d9b2d89684621c1" providerId="LiveId" clId="{6807E58B-80CF-43A6-942C-A2831214FCD8}" dt="2021-08-06T14:01:48.146" v="491" actId="18676"/>
        <pc:sldMkLst>
          <pc:docMk/>
          <pc:sldMk cId="2236065762" sldId="2134805647"/>
        </pc:sldMkLst>
      </pc:sldChg>
      <pc:sldChg chg="del">
        <pc:chgData name="Tim Warner" userId="1d9b2d89684621c1" providerId="LiveId" clId="{6807E58B-80CF-43A6-942C-A2831214FCD8}" dt="2021-08-06T14:01:48.146" v="491" actId="18676"/>
        <pc:sldMkLst>
          <pc:docMk/>
          <pc:sldMk cId="229320558" sldId="2134805648"/>
        </pc:sldMkLst>
      </pc:sldChg>
      <pc:sldChg chg="del">
        <pc:chgData name="Tim Warner" userId="1d9b2d89684621c1" providerId="LiveId" clId="{6807E58B-80CF-43A6-942C-A2831214FCD8}" dt="2021-08-06T14:01:48.146" v="491" actId="18676"/>
        <pc:sldMkLst>
          <pc:docMk/>
          <pc:sldMk cId="3519563008" sldId="2134805649"/>
        </pc:sldMkLst>
      </pc:sldChg>
      <pc:sldChg chg="del">
        <pc:chgData name="Tim Warner" userId="1d9b2d89684621c1" providerId="LiveId" clId="{6807E58B-80CF-43A6-942C-A2831214FCD8}" dt="2021-08-06T14:01:48.146" v="491" actId="18676"/>
        <pc:sldMkLst>
          <pc:docMk/>
          <pc:sldMk cId="3635974992" sldId="2134805650"/>
        </pc:sldMkLst>
      </pc:sldChg>
      <pc:sldChg chg="del">
        <pc:chgData name="Tim Warner" userId="1d9b2d89684621c1" providerId="LiveId" clId="{6807E58B-80CF-43A6-942C-A2831214FCD8}" dt="2021-08-06T14:01:48.146" v="491" actId="18676"/>
        <pc:sldMkLst>
          <pc:docMk/>
          <pc:sldMk cId="509181858" sldId="2134805651"/>
        </pc:sldMkLst>
      </pc:sldChg>
      <pc:sldChg chg="del">
        <pc:chgData name="Tim Warner" userId="1d9b2d89684621c1" providerId="LiveId" clId="{6807E58B-80CF-43A6-942C-A2831214FCD8}" dt="2021-08-06T14:01:48.146" v="491" actId="18676"/>
        <pc:sldMkLst>
          <pc:docMk/>
          <pc:sldMk cId="141706816" sldId="2134805652"/>
        </pc:sldMkLst>
      </pc:sldChg>
      <pc:sldChg chg="del">
        <pc:chgData name="Tim Warner" userId="1d9b2d89684621c1" providerId="LiveId" clId="{6807E58B-80CF-43A6-942C-A2831214FCD8}" dt="2021-08-06T14:01:48.146" v="491" actId="18676"/>
        <pc:sldMkLst>
          <pc:docMk/>
          <pc:sldMk cId="2556280464" sldId="2134805654"/>
        </pc:sldMkLst>
      </pc:sldChg>
      <pc:sldChg chg="del">
        <pc:chgData name="Tim Warner" userId="1d9b2d89684621c1" providerId="LiveId" clId="{6807E58B-80CF-43A6-942C-A2831214FCD8}" dt="2021-08-06T14:01:48.146" v="491" actId="18676"/>
        <pc:sldMkLst>
          <pc:docMk/>
          <pc:sldMk cId="1942975309" sldId="2134805655"/>
        </pc:sldMkLst>
      </pc:sldChg>
      <pc:sldChg chg="del">
        <pc:chgData name="Tim Warner" userId="1d9b2d89684621c1" providerId="LiveId" clId="{6807E58B-80CF-43A6-942C-A2831214FCD8}" dt="2021-08-06T14:01:48.146" v="491" actId="18676"/>
        <pc:sldMkLst>
          <pc:docMk/>
          <pc:sldMk cId="2302878321" sldId="2134805656"/>
        </pc:sldMkLst>
      </pc:sldChg>
      <pc:sldChg chg="del">
        <pc:chgData name="Tim Warner" userId="1d9b2d89684621c1" providerId="LiveId" clId="{6807E58B-80CF-43A6-942C-A2831214FCD8}" dt="2021-08-06T14:01:48.146" v="491" actId="18676"/>
        <pc:sldMkLst>
          <pc:docMk/>
          <pc:sldMk cId="1798925452" sldId="2134805657"/>
        </pc:sldMkLst>
      </pc:sldChg>
      <pc:sldChg chg="del">
        <pc:chgData name="Tim Warner" userId="1d9b2d89684621c1" providerId="LiveId" clId="{6807E58B-80CF-43A6-942C-A2831214FCD8}" dt="2021-08-06T14:01:48.146" v="491" actId="18676"/>
        <pc:sldMkLst>
          <pc:docMk/>
          <pc:sldMk cId="12497469" sldId="2134805658"/>
        </pc:sldMkLst>
      </pc:sldChg>
      <pc:sldChg chg="del">
        <pc:chgData name="Tim Warner" userId="1d9b2d89684621c1" providerId="LiveId" clId="{6807E58B-80CF-43A6-942C-A2831214FCD8}" dt="2021-08-06T14:01:48.146" v="491" actId="18676"/>
        <pc:sldMkLst>
          <pc:docMk/>
          <pc:sldMk cId="254467619" sldId="2134805659"/>
        </pc:sldMkLst>
      </pc:sldChg>
      <pc:sldChg chg="del">
        <pc:chgData name="Tim Warner" userId="1d9b2d89684621c1" providerId="LiveId" clId="{6807E58B-80CF-43A6-942C-A2831214FCD8}" dt="2021-08-06T14:01:31.257" v="490" actId="18676"/>
        <pc:sldMkLst>
          <pc:docMk/>
          <pc:sldMk cId="4212838836" sldId="2134805689"/>
        </pc:sldMkLst>
      </pc:sldChg>
      <pc:sldChg chg="del">
        <pc:chgData name="Tim Warner" userId="1d9b2d89684621c1" providerId="LiveId" clId="{6807E58B-80CF-43A6-942C-A2831214FCD8}" dt="2021-08-06T14:01:31.257" v="490" actId="18676"/>
        <pc:sldMkLst>
          <pc:docMk/>
          <pc:sldMk cId="124526393" sldId="2134805690"/>
        </pc:sldMkLst>
      </pc:sldChg>
      <pc:sldChg chg="del">
        <pc:chgData name="Tim Warner" userId="1d9b2d89684621c1" providerId="LiveId" clId="{6807E58B-80CF-43A6-942C-A2831214FCD8}" dt="2021-08-06T14:01:31.257" v="490" actId="18676"/>
        <pc:sldMkLst>
          <pc:docMk/>
          <pc:sldMk cId="1865861643" sldId="2134805691"/>
        </pc:sldMkLst>
      </pc:sldChg>
      <pc:sldChg chg="del">
        <pc:chgData name="Tim Warner" userId="1d9b2d89684621c1" providerId="LiveId" clId="{6807E58B-80CF-43A6-942C-A2831214FCD8}" dt="2021-08-06T14:01:31.257" v="490" actId="18676"/>
        <pc:sldMkLst>
          <pc:docMk/>
          <pc:sldMk cId="65652790" sldId="2134805692"/>
        </pc:sldMkLst>
      </pc:sldChg>
      <pc:sldChg chg="del">
        <pc:chgData name="Tim Warner" userId="1d9b2d89684621c1" providerId="LiveId" clId="{6807E58B-80CF-43A6-942C-A2831214FCD8}" dt="2021-08-06T14:01:31.257" v="490" actId="18676"/>
        <pc:sldMkLst>
          <pc:docMk/>
          <pc:sldMk cId="206646883" sldId="2134805693"/>
        </pc:sldMkLst>
      </pc:sldChg>
      <pc:sldChg chg="del">
        <pc:chgData name="Tim Warner" userId="1d9b2d89684621c1" providerId="LiveId" clId="{6807E58B-80CF-43A6-942C-A2831214FCD8}" dt="2021-08-06T14:01:31.257" v="490" actId="18676"/>
        <pc:sldMkLst>
          <pc:docMk/>
          <pc:sldMk cId="2915157536" sldId="2134805694"/>
        </pc:sldMkLst>
      </pc:sldChg>
      <pc:sldChg chg="del">
        <pc:chgData name="Tim Warner" userId="1d9b2d89684621c1" providerId="LiveId" clId="{6807E58B-80CF-43A6-942C-A2831214FCD8}" dt="2021-08-06T14:01:31.257" v="490" actId="18676"/>
        <pc:sldMkLst>
          <pc:docMk/>
          <pc:sldMk cId="599156606" sldId="2134805695"/>
        </pc:sldMkLst>
      </pc:sldChg>
      <pc:sldChg chg="del">
        <pc:chgData name="Tim Warner" userId="1d9b2d89684621c1" providerId="LiveId" clId="{6807E58B-80CF-43A6-942C-A2831214FCD8}" dt="2021-08-06T14:01:31.257" v="490" actId="18676"/>
        <pc:sldMkLst>
          <pc:docMk/>
          <pc:sldMk cId="727102944" sldId="2134805696"/>
        </pc:sldMkLst>
      </pc:sldChg>
      <pc:sldChg chg="del">
        <pc:chgData name="Tim Warner" userId="1d9b2d89684621c1" providerId="LiveId" clId="{6807E58B-80CF-43A6-942C-A2831214FCD8}" dt="2021-08-06T14:01:31.257" v="490" actId="18676"/>
        <pc:sldMkLst>
          <pc:docMk/>
          <pc:sldMk cId="490990664" sldId="2134805697"/>
        </pc:sldMkLst>
      </pc:sldChg>
      <pc:sldChg chg="del">
        <pc:chgData name="Tim Warner" userId="1d9b2d89684621c1" providerId="LiveId" clId="{6807E58B-80CF-43A6-942C-A2831214FCD8}" dt="2021-08-06T14:01:31.257" v="490" actId="18676"/>
        <pc:sldMkLst>
          <pc:docMk/>
          <pc:sldMk cId="793778641" sldId="2134805698"/>
        </pc:sldMkLst>
      </pc:sldChg>
      <pc:sldChg chg="add">
        <pc:chgData name="Tim Warner" userId="1d9b2d89684621c1" providerId="LiveId" clId="{6807E58B-80CF-43A6-942C-A2831214FCD8}" dt="2021-08-06T13:42:34.220" v="306"/>
        <pc:sldMkLst>
          <pc:docMk/>
          <pc:sldMk cId="3387338487" sldId="2134805708"/>
        </pc:sldMkLst>
      </pc:sldChg>
      <pc:sldChg chg="add del">
        <pc:chgData name="Tim Warner" userId="1d9b2d89684621c1" providerId="LiveId" clId="{6807E58B-80CF-43A6-942C-A2831214FCD8}" dt="2021-08-06T13:42:51.301" v="309"/>
        <pc:sldMkLst>
          <pc:docMk/>
          <pc:sldMk cId="1615364302" sldId="2134805709"/>
        </pc:sldMkLst>
      </pc:sldChg>
      <pc:sldChg chg="addSp delSp modSp add mod">
        <pc:chgData name="Tim Warner" userId="1d9b2d89684621c1" providerId="LiveId" clId="{6807E58B-80CF-43A6-942C-A2831214FCD8}" dt="2021-08-06T13:49:44.919" v="484" actId="1076"/>
        <pc:sldMkLst>
          <pc:docMk/>
          <pc:sldMk cId="1961262840" sldId="2134805709"/>
        </pc:sldMkLst>
        <pc:spChg chg="mod">
          <ac:chgData name="Tim Warner" userId="1d9b2d89684621c1" providerId="LiveId" clId="{6807E58B-80CF-43A6-942C-A2831214FCD8}" dt="2021-08-06T13:48:59.630" v="473" actId="20577"/>
          <ac:spMkLst>
            <pc:docMk/>
            <pc:sldMk cId="1961262840" sldId="2134805709"/>
            <ac:spMk id="2" creationId="{60D6FF0D-D467-EE4C-989B-7615159F74FA}"/>
          </ac:spMkLst>
        </pc:spChg>
        <pc:spChg chg="mod ord">
          <ac:chgData name="Tim Warner" userId="1d9b2d89684621c1" providerId="LiveId" clId="{6807E58B-80CF-43A6-942C-A2831214FCD8}" dt="2021-08-06T13:49:44.919" v="484" actId="1076"/>
          <ac:spMkLst>
            <pc:docMk/>
            <pc:sldMk cId="1961262840" sldId="2134805709"/>
            <ac:spMk id="8" creationId="{2BC6733C-92E2-4DB1-9AD4-E7C4F3536E6B}"/>
          </ac:spMkLst>
        </pc:spChg>
        <pc:picChg chg="del">
          <ac:chgData name="Tim Warner" userId="1d9b2d89684621c1" providerId="LiveId" clId="{6807E58B-80CF-43A6-942C-A2831214FCD8}" dt="2021-08-06T13:49:26.470" v="475" actId="478"/>
          <ac:picMkLst>
            <pc:docMk/>
            <pc:sldMk cId="1961262840" sldId="2134805709"/>
            <ac:picMk id="4" creationId="{81913D2D-19FA-4EEB-8B71-AB2C76EAF4AE}"/>
          </ac:picMkLst>
        </pc:picChg>
        <pc:picChg chg="add mod">
          <ac:chgData name="Tim Warner" userId="1d9b2d89684621c1" providerId="LiveId" clId="{6807E58B-80CF-43A6-942C-A2831214FCD8}" dt="2021-08-06T13:49:32.662" v="481" actId="1076"/>
          <ac:picMkLst>
            <pc:docMk/>
            <pc:sldMk cId="1961262840" sldId="2134805709"/>
            <ac:picMk id="5" creationId="{CAB8F987-B0F5-4A9F-BC06-896E1602B040}"/>
          </ac:picMkLst>
        </pc:picChg>
      </pc:sldChg>
      <pc:sldChg chg="add del">
        <pc:chgData name="Tim Warner" userId="1d9b2d89684621c1" providerId="LiveId" clId="{6807E58B-80CF-43A6-942C-A2831214FCD8}" dt="2021-08-06T13:42:51.301" v="309"/>
        <pc:sldMkLst>
          <pc:docMk/>
          <pc:sldMk cId="4110677630" sldId="2134805710"/>
        </pc:sldMkLst>
      </pc:sldChg>
      <pc:sldChg chg="add del">
        <pc:chgData name="Tim Warner" userId="1d9b2d89684621c1" providerId="LiveId" clId="{6807E58B-80CF-43A6-942C-A2831214FCD8}" dt="2021-08-06T13:42:51.301" v="309"/>
        <pc:sldMkLst>
          <pc:docMk/>
          <pc:sldMk cId="4247517948" sldId="2134805711"/>
        </pc:sldMkLst>
      </pc:sldChg>
      <pc:sldChg chg="add del">
        <pc:chgData name="Tim Warner" userId="1d9b2d89684621c1" providerId="LiveId" clId="{6807E58B-80CF-43A6-942C-A2831214FCD8}" dt="2021-08-06T13:42:51.301" v="309"/>
        <pc:sldMkLst>
          <pc:docMk/>
          <pc:sldMk cId="274264513" sldId="2134805712"/>
        </pc:sldMkLst>
      </pc:sldChg>
    </pc:docChg>
  </pc:docChgLst>
  <pc:docChgLst>
    <pc:chgData name="Tim Warner" userId="1d9b2d89684621c1" providerId="LiveId" clId="{9F73F57A-0633-4802-ACB2-FC1E0620B117}"/>
    <pc:docChg chg="addSld modSld addSection modSection">
      <pc:chgData name="Tim Warner" userId="1d9b2d89684621c1" providerId="LiveId" clId="{9F73F57A-0633-4802-ACB2-FC1E0620B117}" dt="2021-08-04T14:58:27.497" v="2"/>
      <pc:docMkLst>
        <pc:docMk/>
      </pc:docMkLst>
      <pc:sldChg chg="add">
        <pc:chgData name="Tim Warner" userId="1d9b2d89684621c1" providerId="LiveId" clId="{9F73F57A-0633-4802-ACB2-FC1E0620B117}" dt="2021-08-04T14:58:27.497" v="2"/>
        <pc:sldMkLst>
          <pc:docMk/>
          <pc:sldMk cId="1299523231" sldId="369"/>
        </pc:sldMkLst>
      </pc:sldChg>
      <pc:sldChg chg="add">
        <pc:chgData name="Tim Warner" userId="1d9b2d89684621c1" providerId="LiveId" clId="{9F73F57A-0633-4802-ACB2-FC1E0620B117}" dt="2021-08-04T14:58:27.497" v="2"/>
        <pc:sldMkLst>
          <pc:docMk/>
          <pc:sldMk cId="2743478357" sldId="370"/>
        </pc:sldMkLst>
      </pc:sldChg>
      <pc:sldChg chg="add">
        <pc:chgData name="Tim Warner" userId="1d9b2d89684621c1" providerId="LiveId" clId="{9F73F57A-0633-4802-ACB2-FC1E0620B117}" dt="2021-08-04T14:58:27.497" v="2"/>
        <pc:sldMkLst>
          <pc:docMk/>
          <pc:sldMk cId="234703522" sldId="3186"/>
        </pc:sldMkLst>
      </pc:sldChg>
      <pc:sldChg chg="add">
        <pc:chgData name="Tim Warner" userId="1d9b2d89684621c1" providerId="LiveId" clId="{9F73F57A-0633-4802-ACB2-FC1E0620B117}" dt="2021-08-04T14:58:27.497" v="2"/>
        <pc:sldMkLst>
          <pc:docMk/>
          <pc:sldMk cId="2353977491" sldId="3208"/>
        </pc:sldMkLst>
      </pc:sldChg>
      <pc:sldChg chg="add">
        <pc:chgData name="Tim Warner" userId="1d9b2d89684621c1" providerId="LiveId" clId="{9F73F57A-0633-4802-ACB2-FC1E0620B117}" dt="2021-08-04T14:58:27.497" v="2"/>
        <pc:sldMkLst>
          <pc:docMk/>
          <pc:sldMk cId="3577458012" sldId="3218"/>
        </pc:sldMkLst>
      </pc:sldChg>
      <pc:sldChg chg="add">
        <pc:chgData name="Tim Warner" userId="1d9b2d89684621c1" providerId="LiveId" clId="{9F73F57A-0633-4802-ACB2-FC1E0620B117}" dt="2021-08-04T14:58:27.497" v="2"/>
        <pc:sldMkLst>
          <pc:docMk/>
          <pc:sldMk cId="1838721278" sldId="3219"/>
        </pc:sldMkLst>
      </pc:sldChg>
      <pc:sldChg chg="add">
        <pc:chgData name="Tim Warner" userId="1d9b2d89684621c1" providerId="LiveId" clId="{9F73F57A-0633-4802-ACB2-FC1E0620B117}" dt="2021-08-04T14:58:27.497" v="2"/>
        <pc:sldMkLst>
          <pc:docMk/>
          <pc:sldMk cId="708050010" sldId="3220"/>
        </pc:sldMkLst>
      </pc:sldChg>
      <pc:sldChg chg="add">
        <pc:chgData name="Tim Warner" userId="1d9b2d89684621c1" providerId="LiveId" clId="{9F73F57A-0633-4802-ACB2-FC1E0620B117}" dt="2021-08-04T14:58:27.497" v="2"/>
        <pc:sldMkLst>
          <pc:docMk/>
          <pc:sldMk cId="3306811153" sldId="3222"/>
        </pc:sldMkLst>
      </pc:sldChg>
      <pc:sldChg chg="add">
        <pc:chgData name="Tim Warner" userId="1d9b2d89684621c1" providerId="LiveId" clId="{9F73F57A-0633-4802-ACB2-FC1E0620B117}" dt="2021-08-04T14:58:27.497" v="2"/>
        <pc:sldMkLst>
          <pc:docMk/>
          <pc:sldMk cId="1498277832" sldId="3233"/>
        </pc:sldMkLst>
      </pc:sldChg>
      <pc:sldChg chg="add">
        <pc:chgData name="Tim Warner" userId="1d9b2d89684621c1" providerId="LiveId" clId="{9F73F57A-0633-4802-ACB2-FC1E0620B117}" dt="2021-08-04T14:58:27.497" v="2"/>
        <pc:sldMkLst>
          <pc:docMk/>
          <pc:sldMk cId="3722238553" sldId="3234"/>
        </pc:sldMkLst>
      </pc:sldChg>
      <pc:sldChg chg="add">
        <pc:chgData name="Tim Warner" userId="1d9b2d89684621c1" providerId="LiveId" clId="{9F73F57A-0633-4802-ACB2-FC1E0620B117}" dt="2021-08-04T14:58:27.497" v="2"/>
        <pc:sldMkLst>
          <pc:docMk/>
          <pc:sldMk cId="5725455" sldId="3235"/>
        </pc:sldMkLst>
      </pc:sldChg>
      <pc:sldChg chg="add">
        <pc:chgData name="Tim Warner" userId="1d9b2d89684621c1" providerId="LiveId" clId="{9F73F57A-0633-4802-ACB2-FC1E0620B117}" dt="2021-08-04T14:58:27.497" v="2"/>
        <pc:sldMkLst>
          <pc:docMk/>
          <pc:sldMk cId="1881040706" sldId="4965"/>
        </pc:sldMkLst>
      </pc:sldChg>
      <pc:sldChg chg="add">
        <pc:chgData name="Tim Warner" userId="1d9b2d89684621c1" providerId="LiveId" clId="{9F73F57A-0633-4802-ACB2-FC1E0620B117}" dt="2021-08-04T14:58:27.497" v="2"/>
        <pc:sldMkLst>
          <pc:docMk/>
          <pc:sldMk cId="2765109930" sldId="5043"/>
        </pc:sldMkLst>
      </pc:sldChg>
      <pc:sldChg chg="add">
        <pc:chgData name="Tim Warner" userId="1d9b2d89684621c1" providerId="LiveId" clId="{9F73F57A-0633-4802-ACB2-FC1E0620B117}" dt="2021-08-04T14:58:27.497" v="2"/>
        <pc:sldMkLst>
          <pc:docMk/>
          <pc:sldMk cId="1077386850" sldId="5044"/>
        </pc:sldMkLst>
      </pc:sldChg>
      <pc:sldChg chg="add">
        <pc:chgData name="Tim Warner" userId="1d9b2d89684621c1" providerId="LiveId" clId="{9F73F57A-0633-4802-ACB2-FC1E0620B117}" dt="2021-08-04T14:58:27.497" v="2"/>
        <pc:sldMkLst>
          <pc:docMk/>
          <pc:sldMk cId="3815499961" sldId="5046"/>
        </pc:sldMkLst>
      </pc:sldChg>
      <pc:sldChg chg="add">
        <pc:chgData name="Tim Warner" userId="1d9b2d89684621c1" providerId="LiveId" clId="{9F73F57A-0633-4802-ACB2-FC1E0620B117}" dt="2021-08-04T14:58:27.497" v="2"/>
        <pc:sldMkLst>
          <pc:docMk/>
          <pc:sldMk cId="1826885365" sldId="5047"/>
        </pc:sldMkLst>
      </pc:sldChg>
      <pc:sldChg chg="add">
        <pc:chgData name="Tim Warner" userId="1d9b2d89684621c1" providerId="LiveId" clId="{9F73F57A-0633-4802-ACB2-FC1E0620B117}" dt="2021-08-04T14:58:27.497" v="2"/>
        <pc:sldMkLst>
          <pc:docMk/>
          <pc:sldMk cId="1415990123" sldId="2076137133"/>
        </pc:sldMkLst>
      </pc:sldChg>
      <pc:sldChg chg="add">
        <pc:chgData name="Tim Warner" userId="1d9b2d89684621c1" providerId="LiveId" clId="{9F73F57A-0633-4802-ACB2-FC1E0620B117}" dt="2021-08-04T14:58:27.497" v="2"/>
        <pc:sldMkLst>
          <pc:docMk/>
          <pc:sldMk cId="2925836681" sldId="2134805640"/>
        </pc:sldMkLst>
      </pc:sldChg>
      <pc:sldChg chg="add">
        <pc:chgData name="Tim Warner" userId="1d9b2d89684621c1" providerId="LiveId" clId="{9F73F57A-0633-4802-ACB2-FC1E0620B117}" dt="2021-08-04T14:58:27.497" v="2"/>
        <pc:sldMkLst>
          <pc:docMk/>
          <pc:sldMk cId="3148074545" sldId="2134805641"/>
        </pc:sldMkLst>
      </pc:sldChg>
      <pc:sldChg chg="add">
        <pc:chgData name="Tim Warner" userId="1d9b2d89684621c1" providerId="LiveId" clId="{9F73F57A-0633-4802-ACB2-FC1E0620B117}" dt="2021-08-04T14:58:27.497" v="2"/>
        <pc:sldMkLst>
          <pc:docMk/>
          <pc:sldMk cId="262460246" sldId="2134805642"/>
        </pc:sldMkLst>
      </pc:sldChg>
      <pc:sldChg chg="add">
        <pc:chgData name="Tim Warner" userId="1d9b2d89684621c1" providerId="LiveId" clId="{9F73F57A-0633-4802-ACB2-FC1E0620B117}" dt="2021-08-04T14:58:27.497" v="2"/>
        <pc:sldMkLst>
          <pc:docMk/>
          <pc:sldMk cId="4213933953" sldId="2134805643"/>
        </pc:sldMkLst>
      </pc:sldChg>
      <pc:sldChg chg="add">
        <pc:chgData name="Tim Warner" userId="1d9b2d89684621c1" providerId="LiveId" clId="{9F73F57A-0633-4802-ACB2-FC1E0620B117}" dt="2021-08-04T14:58:27.497" v="2"/>
        <pc:sldMkLst>
          <pc:docMk/>
          <pc:sldMk cId="3204772189" sldId="2134805644"/>
        </pc:sldMkLst>
      </pc:sldChg>
      <pc:sldChg chg="add">
        <pc:chgData name="Tim Warner" userId="1d9b2d89684621c1" providerId="LiveId" clId="{9F73F57A-0633-4802-ACB2-FC1E0620B117}" dt="2021-08-04T14:58:27.497" v="2"/>
        <pc:sldMkLst>
          <pc:docMk/>
          <pc:sldMk cId="2630766798" sldId="2134805645"/>
        </pc:sldMkLst>
      </pc:sldChg>
      <pc:sldChg chg="add">
        <pc:chgData name="Tim Warner" userId="1d9b2d89684621c1" providerId="LiveId" clId="{9F73F57A-0633-4802-ACB2-FC1E0620B117}" dt="2021-08-04T14:58:27.497" v="2"/>
        <pc:sldMkLst>
          <pc:docMk/>
          <pc:sldMk cId="952602006" sldId="2134805646"/>
        </pc:sldMkLst>
      </pc:sldChg>
      <pc:sldChg chg="add">
        <pc:chgData name="Tim Warner" userId="1d9b2d89684621c1" providerId="LiveId" clId="{9F73F57A-0633-4802-ACB2-FC1E0620B117}" dt="2021-08-04T14:58:27.497" v="2"/>
        <pc:sldMkLst>
          <pc:docMk/>
          <pc:sldMk cId="2236065762" sldId="2134805647"/>
        </pc:sldMkLst>
      </pc:sldChg>
      <pc:sldChg chg="add">
        <pc:chgData name="Tim Warner" userId="1d9b2d89684621c1" providerId="LiveId" clId="{9F73F57A-0633-4802-ACB2-FC1E0620B117}" dt="2021-08-04T14:58:27.497" v="2"/>
        <pc:sldMkLst>
          <pc:docMk/>
          <pc:sldMk cId="229320558" sldId="2134805648"/>
        </pc:sldMkLst>
      </pc:sldChg>
      <pc:sldChg chg="add">
        <pc:chgData name="Tim Warner" userId="1d9b2d89684621c1" providerId="LiveId" clId="{9F73F57A-0633-4802-ACB2-FC1E0620B117}" dt="2021-08-04T14:58:27.497" v="2"/>
        <pc:sldMkLst>
          <pc:docMk/>
          <pc:sldMk cId="3519563008" sldId="2134805649"/>
        </pc:sldMkLst>
      </pc:sldChg>
      <pc:sldChg chg="add">
        <pc:chgData name="Tim Warner" userId="1d9b2d89684621c1" providerId="LiveId" clId="{9F73F57A-0633-4802-ACB2-FC1E0620B117}" dt="2021-08-04T14:58:27.497" v="2"/>
        <pc:sldMkLst>
          <pc:docMk/>
          <pc:sldMk cId="3635974992" sldId="2134805650"/>
        </pc:sldMkLst>
      </pc:sldChg>
      <pc:sldChg chg="add">
        <pc:chgData name="Tim Warner" userId="1d9b2d89684621c1" providerId="LiveId" clId="{9F73F57A-0633-4802-ACB2-FC1E0620B117}" dt="2021-08-04T14:58:27.497" v="2"/>
        <pc:sldMkLst>
          <pc:docMk/>
          <pc:sldMk cId="509181858" sldId="2134805651"/>
        </pc:sldMkLst>
      </pc:sldChg>
      <pc:sldChg chg="add">
        <pc:chgData name="Tim Warner" userId="1d9b2d89684621c1" providerId="LiveId" clId="{9F73F57A-0633-4802-ACB2-FC1E0620B117}" dt="2021-08-04T14:58:27.497" v="2"/>
        <pc:sldMkLst>
          <pc:docMk/>
          <pc:sldMk cId="141706816" sldId="2134805652"/>
        </pc:sldMkLst>
      </pc:sldChg>
      <pc:sldChg chg="add">
        <pc:chgData name="Tim Warner" userId="1d9b2d89684621c1" providerId="LiveId" clId="{9F73F57A-0633-4802-ACB2-FC1E0620B117}" dt="2021-08-04T14:58:27.497" v="2"/>
        <pc:sldMkLst>
          <pc:docMk/>
          <pc:sldMk cId="583908623" sldId="2134805653"/>
        </pc:sldMkLst>
      </pc:sldChg>
      <pc:sldChg chg="add">
        <pc:chgData name="Tim Warner" userId="1d9b2d89684621c1" providerId="LiveId" clId="{9F73F57A-0633-4802-ACB2-FC1E0620B117}" dt="2021-08-04T14:58:27.497" v="2"/>
        <pc:sldMkLst>
          <pc:docMk/>
          <pc:sldMk cId="2556280464" sldId="2134805654"/>
        </pc:sldMkLst>
      </pc:sldChg>
      <pc:sldChg chg="add">
        <pc:chgData name="Tim Warner" userId="1d9b2d89684621c1" providerId="LiveId" clId="{9F73F57A-0633-4802-ACB2-FC1E0620B117}" dt="2021-08-04T14:58:27.497" v="2"/>
        <pc:sldMkLst>
          <pc:docMk/>
          <pc:sldMk cId="1942975309" sldId="2134805655"/>
        </pc:sldMkLst>
      </pc:sldChg>
      <pc:sldChg chg="add">
        <pc:chgData name="Tim Warner" userId="1d9b2d89684621c1" providerId="LiveId" clId="{9F73F57A-0633-4802-ACB2-FC1E0620B117}" dt="2021-08-04T14:58:27.497" v="2"/>
        <pc:sldMkLst>
          <pc:docMk/>
          <pc:sldMk cId="2302878321" sldId="2134805656"/>
        </pc:sldMkLst>
      </pc:sldChg>
      <pc:sldChg chg="add">
        <pc:chgData name="Tim Warner" userId="1d9b2d89684621c1" providerId="LiveId" clId="{9F73F57A-0633-4802-ACB2-FC1E0620B117}" dt="2021-08-04T14:58:27.497" v="2"/>
        <pc:sldMkLst>
          <pc:docMk/>
          <pc:sldMk cId="1798925452" sldId="2134805657"/>
        </pc:sldMkLst>
      </pc:sldChg>
      <pc:sldChg chg="add">
        <pc:chgData name="Tim Warner" userId="1d9b2d89684621c1" providerId="LiveId" clId="{9F73F57A-0633-4802-ACB2-FC1E0620B117}" dt="2021-08-04T14:58:27.497" v="2"/>
        <pc:sldMkLst>
          <pc:docMk/>
          <pc:sldMk cId="12497469" sldId="2134805658"/>
        </pc:sldMkLst>
      </pc:sldChg>
      <pc:sldChg chg="add">
        <pc:chgData name="Tim Warner" userId="1d9b2d89684621c1" providerId="LiveId" clId="{9F73F57A-0633-4802-ACB2-FC1E0620B117}" dt="2021-08-04T14:58:27.497" v="2"/>
        <pc:sldMkLst>
          <pc:docMk/>
          <pc:sldMk cId="254467619" sldId="2134805659"/>
        </pc:sldMkLst>
      </pc:sldChg>
      <pc:sldChg chg="add">
        <pc:chgData name="Tim Warner" userId="1d9b2d89684621c1" providerId="LiveId" clId="{9F73F57A-0633-4802-ACB2-FC1E0620B117}" dt="2021-08-04T14:58:27.497" v="2"/>
        <pc:sldMkLst>
          <pc:docMk/>
          <pc:sldMk cId="2039176709" sldId="2134805660"/>
        </pc:sldMkLst>
      </pc:sldChg>
      <pc:sldChg chg="add">
        <pc:chgData name="Tim Warner" userId="1d9b2d89684621c1" providerId="LiveId" clId="{9F73F57A-0633-4802-ACB2-FC1E0620B117}" dt="2021-08-04T14:58:27.497" v="2"/>
        <pc:sldMkLst>
          <pc:docMk/>
          <pc:sldMk cId="839719098" sldId="2134805661"/>
        </pc:sldMkLst>
      </pc:sldChg>
      <pc:sldChg chg="add">
        <pc:chgData name="Tim Warner" userId="1d9b2d89684621c1" providerId="LiveId" clId="{9F73F57A-0633-4802-ACB2-FC1E0620B117}" dt="2021-08-04T14:58:27.497" v="2"/>
        <pc:sldMkLst>
          <pc:docMk/>
          <pc:sldMk cId="2696216102" sldId="2134805662"/>
        </pc:sldMkLst>
      </pc:sldChg>
      <pc:sldChg chg="add">
        <pc:chgData name="Tim Warner" userId="1d9b2d89684621c1" providerId="LiveId" clId="{9F73F57A-0633-4802-ACB2-FC1E0620B117}" dt="2021-08-04T14:58:27.497" v="2"/>
        <pc:sldMkLst>
          <pc:docMk/>
          <pc:sldMk cId="1304381750" sldId="2134805663"/>
        </pc:sldMkLst>
      </pc:sldChg>
      <pc:sldChg chg="add">
        <pc:chgData name="Tim Warner" userId="1d9b2d89684621c1" providerId="LiveId" clId="{9F73F57A-0633-4802-ACB2-FC1E0620B117}" dt="2021-08-04T14:58:27.497" v="2"/>
        <pc:sldMkLst>
          <pc:docMk/>
          <pc:sldMk cId="2426489779" sldId="2134805664"/>
        </pc:sldMkLst>
      </pc:sldChg>
      <pc:sldChg chg="add">
        <pc:chgData name="Tim Warner" userId="1d9b2d89684621c1" providerId="LiveId" clId="{9F73F57A-0633-4802-ACB2-FC1E0620B117}" dt="2021-08-04T14:58:27.497" v="2"/>
        <pc:sldMkLst>
          <pc:docMk/>
          <pc:sldMk cId="1496903704" sldId="2134805665"/>
        </pc:sldMkLst>
      </pc:sldChg>
      <pc:sldChg chg="add">
        <pc:chgData name="Tim Warner" userId="1d9b2d89684621c1" providerId="LiveId" clId="{9F73F57A-0633-4802-ACB2-FC1E0620B117}" dt="2021-08-04T14:58:27.497" v="2"/>
        <pc:sldMkLst>
          <pc:docMk/>
          <pc:sldMk cId="713654646" sldId="2134805666"/>
        </pc:sldMkLst>
      </pc:sldChg>
      <pc:sldChg chg="add">
        <pc:chgData name="Tim Warner" userId="1d9b2d89684621c1" providerId="LiveId" clId="{9F73F57A-0633-4802-ACB2-FC1E0620B117}" dt="2021-08-04T14:58:27.497" v="2"/>
        <pc:sldMkLst>
          <pc:docMk/>
          <pc:sldMk cId="840809279" sldId="2134805667"/>
        </pc:sldMkLst>
      </pc:sldChg>
      <pc:sldChg chg="add">
        <pc:chgData name="Tim Warner" userId="1d9b2d89684621c1" providerId="LiveId" clId="{9F73F57A-0633-4802-ACB2-FC1E0620B117}" dt="2021-08-04T14:58:27.497" v="2"/>
        <pc:sldMkLst>
          <pc:docMk/>
          <pc:sldMk cId="3937290945" sldId="2134805668"/>
        </pc:sldMkLst>
      </pc:sldChg>
      <pc:sldChg chg="add">
        <pc:chgData name="Tim Warner" userId="1d9b2d89684621c1" providerId="LiveId" clId="{9F73F57A-0633-4802-ACB2-FC1E0620B117}" dt="2021-08-04T14:58:27.497" v="2"/>
        <pc:sldMkLst>
          <pc:docMk/>
          <pc:sldMk cId="2400563490" sldId="2134805669"/>
        </pc:sldMkLst>
      </pc:sldChg>
      <pc:sldChg chg="add">
        <pc:chgData name="Tim Warner" userId="1d9b2d89684621c1" providerId="LiveId" clId="{9F73F57A-0633-4802-ACB2-FC1E0620B117}" dt="2021-08-04T14:58:27.497" v="2"/>
        <pc:sldMkLst>
          <pc:docMk/>
          <pc:sldMk cId="188297986" sldId="2134805670"/>
        </pc:sldMkLst>
      </pc:sldChg>
      <pc:sldChg chg="add">
        <pc:chgData name="Tim Warner" userId="1d9b2d89684621c1" providerId="LiveId" clId="{9F73F57A-0633-4802-ACB2-FC1E0620B117}" dt="2021-08-04T14:58:27.497" v="2"/>
        <pc:sldMkLst>
          <pc:docMk/>
          <pc:sldMk cId="2828702299" sldId="2134805671"/>
        </pc:sldMkLst>
      </pc:sldChg>
      <pc:sldChg chg="add">
        <pc:chgData name="Tim Warner" userId="1d9b2d89684621c1" providerId="LiveId" clId="{9F73F57A-0633-4802-ACB2-FC1E0620B117}" dt="2021-08-04T14:58:27.497" v="2"/>
        <pc:sldMkLst>
          <pc:docMk/>
          <pc:sldMk cId="1206770219" sldId="2134805672"/>
        </pc:sldMkLst>
      </pc:sldChg>
      <pc:sldChg chg="add">
        <pc:chgData name="Tim Warner" userId="1d9b2d89684621c1" providerId="LiveId" clId="{9F73F57A-0633-4802-ACB2-FC1E0620B117}" dt="2021-08-04T14:58:27.497" v="2"/>
        <pc:sldMkLst>
          <pc:docMk/>
          <pc:sldMk cId="2021141435" sldId="2134805673"/>
        </pc:sldMkLst>
      </pc:sldChg>
      <pc:sldChg chg="add">
        <pc:chgData name="Tim Warner" userId="1d9b2d89684621c1" providerId="LiveId" clId="{9F73F57A-0633-4802-ACB2-FC1E0620B117}" dt="2021-08-04T14:58:27.497" v="2"/>
        <pc:sldMkLst>
          <pc:docMk/>
          <pc:sldMk cId="165127262" sldId="2134805674"/>
        </pc:sldMkLst>
      </pc:sldChg>
      <pc:sldChg chg="add">
        <pc:chgData name="Tim Warner" userId="1d9b2d89684621c1" providerId="LiveId" clId="{9F73F57A-0633-4802-ACB2-FC1E0620B117}" dt="2021-08-04T14:58:27.497" v="2"/>
        <pc:sldMkLst>
          <pc:docMk/>
          <pc:sldMk cId="2377095625" sldId="2134805675"/>
        </pc:sldMkLst>
      </pc:sldChg>
      <pc:sldChg chg="add">
        <pc:chgData name="Tim Warner" userId="1d9b2d89684621c1" providerId="LiveId" clId="{9F73F57A-0633-4802-ACB2-FC1E0620B117}" dt="2021-08-04T14:58:27.497" v="2"/>
        <pc:sldMkLst>
          <pc:docMk/>
          <pc:sldMk cId="3030227937" sldId="2134805676"/>
        </pc:sldMkLst>
      </pc:sldChg>
      <pc:sldChg chg="add">
        <pc:chgData name="Tim Warner" userId="1d9b2d89684621c1" providerId="LiveId" clId="{9F73F57A-0633-4802-ACB2-FC1E0620B117}" dt="2021-08-04T14:58:27.497" v="2"/>
        <pc:sldMkLst>
          <pc:docMk/>
          <pc:sldMk cId="1205465559" sldId="2134805677"/>
        </pc:sldMkLst>
      </pc:sldChg>
      <pc:sldChg chg="add">
        <pc:chgData name="Tim Warner" userId="1d9b2d89684621c1" providerId="LiveId" clId="{9F73F57A-0633-4802-ACB2-FC1E0620B117}" dt="2021-08-04T14:58:27.497" v="2"/>
        <pc:sldMkLst>
          <pc:docMk/>
          <pc:sldMk cId="635728150" sldId="2134805678"/>
        </pc:sldMkLst>
      </pc:sldChg>
      <pc:sldChg chg="add">
        <pc:chgData name="Tim Warner" userId="1d9b2d89684621c1" providerId="LiveId" clId="{9F73F57A-0633-4802-ACB2-FC1E0620B117}" dt="2021-08-04T14:58:27.497" v="2"/>
        <pc:sldMkLst>
          <pc:docMk/>
          <pc:sldMk cId="3468485600" sldId="2134805679"/>
        </pc:sldMkLst>
      </pc:sldChg>
      <pc:sldChg chg="add">
        <pc:chgData name="Tim Warner" userId="1d9b2d89684621c1" providerId="LiveId" clId="{9F73F57A-0633-4802-ACB2-FC1E0620B117}" dt="2021-08-04T14:58:27.497" v="2"/>
        <pc:sldMkLst>
          <pc:docMk/>
          <pc:sldMk cId="1981042994" sldId="2134805680"/>
        </pc:sldMkLst>
      </pc:sldChg>
      <pc:sldChg chg="add">
        <pc:chgData name="Tim Warner" userId="1d9b2d89684621c1" providerId="LiveId" clId="{9F73F57A-0633-4802-ACB2-FC1E0620B117}" dt="2021-08-04T14:58:27.497" v="2"/>
        <pc:sldMkLst>
          <pc:docMk/>
          <pc:sldMk cId="3195390849" sldId="2134805681"/>
        </pc:sldMkLst>
      </pc:sldChg>
      <pc:sldChg chg="add">
        <pc:chgData name="Tim Warner" userId="1d9b2d89684621c1" providerId="LiveId" clId="{9F73F57A-0633-4802-ACB2-FC1E0620B117}" dt="2021-08-04T14:58:27.497" v="2"/>
        <pc:sldMkLst>
          <pc:docMk/>
          <pc:sldMk cId="357916491" sldId="2134805682"/>
        </pc:sldMkLst>
      </pc:sldChg>
      <pc:sldChg chg="add">
        <pc:chgData name="Tim Warner" userId="1d9b2d89684621c1" providerId="LiveId" clId="{9F73F57A-0633-4802-ACB2-FC1E0620B117}" dt="2021-08-04T14:58:27.497" v="2"/>
        <pc:sldMkLst>
          <pc:docMk/>
          <pc:sldMk cId="3545813210" sldId="2134805683"/>
        </pc:sldMkLst>
      </pc:sldChg>
      <pc:sldChg chg="add">
        <pc:chgData name="Tim Warner" userId="1d9b2d89684621c1" providerId="LiveId" clId="{9F73F57A-0633-4802-ACB2-FC1E0620B117}" dt="2021-08-04T14:58:27.497" v="2"/>
        <pc:sldMkLst>
          <pc:docMk/>
          <pc:sldMk cId="566666289" sldId="2134805684"/>
        </pc:sldMkLst>
      </pc:sldChg>
      <pc:sldChg chg="add">
        <pc:chgData name="Tim Warner" userId="1d9b2d89684621c1" providerId="LiveId" clId="{9F73F57A-0633-4802-ACB2-FC1E0620B117}" dt="2021-08-04T14:58:27.497" v="2"/>
        <pc:sldMkLst>
          <pc:docMk/>
          <pc:sldMk cId="3557505050" sldId="2134805685"/>
        </pc:sldMkLst>
      </pc:sldChg>
      <pc:sldChg chg="add">
        <pc:chgData name="Tim Warner" userId="1d9b2d89684621c1" providerId="LiveId" clId="{9F73F57A-0633-4802-ACB2-FC1E0620B117}" dt="2021-08-04T14:58:27.497" v="2"/>
        <pc:sldMkLst>
          <pc:docMk/>
          <pc:sldMk cId="3429709626" sldId="2134805686"/>
        </pc:sldMkLst>
      </pc:sldChg>
      <pc:sldChg chg="add">
        <pc:chgData name="Tim Warner" userId="1d9b2d89684621c1" providerId="LiveId" clId="{9F73F57A-0633-4802-ACB2-FC1E0620B117}" dt="2021-08-04T14:58:27.497" v="2"/>
        <pc:sldMkLst>
          <pc:docMk/>
          <pc:sldMk cId="3969789616" sldId="2134805687"/>
        </pc:sldMkLst>
      </pc:sldChg>
      <pc:sldChg chg="add">
        <pc:chgData name="Tim Warner" userId="1d9b2d89684621c1" providerId="LiveId" clId="{9F73F57A-0633-4802-ACB2-FC1E0620B117}" dt="2021-08-04T14:58:27.497" v="2"/>
        <pc:sldMkLst>
          <pc:docMk/>
          <pc:sldMk cId="1188875758" sldId="2134805688"/>
        </pc:sldMkLst>
      </pc:sldChg>
      <pc:sldChg chg="add">
        <pc:chgData name="Tim Warner" userId="1d9b2d89684621c1" providerId="LiveId" clId="{9F73F57A-0633-4802-ACB2-FC1E0620B117}" dt="2021-08-04T14:58:27.497" v="2"/>
        <pc:sldMkLst>
          <pc:docMk/>
          <pc:sldMk cId="4212838836" sldId="2134805689"/>
        </pc:sldMkLst>
      </pc:sldChg>
      <pc:sldChg chg="add">
        <pc:chgData name="Tim Warner" userId="1d9b2d89684621c1" providerId="LiveId" clId="{9F73F57A-0633-4802-ACB2-FC1E0620B117}" dt="2021-08-04T14:58:27.497" v="2"/>
        <pc:sldMkLst>
          <pc:docMk/>
          <pc:sldMk cId="124526393" sldId="2134805690"/>
        </pc:sldMkLst>
      </pc:sldChg>
      <pc:sldChg chg="add">
        <pc:chgData name="Tim Warner" userId="1d9b2d89684621c1" providerId="LiveId" clId="{9F73F57A-0633-4802-ACB2-FC1E0620B117}" dt="2021-08-04T14:58:27.497" v="2"/>
        <pc:sldMkLst>
          <pc:docMk/>
          <pc:sldMk cId="1865861643" sldId="2134805691"/>
        </pc:sldMkLst>
      </pc:sldChg>
      <pc:sldChg chg="add">
        <pc:chgData name="Tim Warner" userId="1d9b2d89684621c1" providerId="LiveId" clId="{9F73F57A-0633-4802-ACB2-FC1E0620B117}" dt="2021-08-04T14:58:27.497" v="2"/>
        <pc:sldMkLst>
          <pc:docMk/>
          <pc:sldMk cId="65652790" sldId="2134805692"/>
        </pc:sldMkLst>
      </pc:sldChg>
      <pc:sldChg chg="add">
        <pc:chgData name="Tim Warner" userId="1d9b2d89684621c1" providerId="LiveId" clId="{9F73F57A-0633-4802-ACB2-FC1E0620B117}" dt="2021-08-04T14:58:27.497" v="2"/>
        <pc:sldMkLst>
          <pc:docMk/>
          <pc:sldMk cId="206646883" sldId="2134805693"/>
        </pc:sldMkLst>
      </pc:sldChg>
      <pc:sldChg chg="add">
        <pc:chgData name="Tim Warner" userId="1d9b2d89684621c1" providerId="LiveId" clId="{9F73F57A-0633-4802-ACB2-FC1E0620B117}" dt="2021-08-04T14:58:27.497" v="2"/>
        <pc:sldMkLst>
          <pc:docMk/>
          <pc:sldMk cId="2915157536" sldId="2134805694"/>
        </pc:sldMkLst>
      </pc:sldChg>
      <pc:sldChg chg="add">
        <pc:chgData name="Tim Warner" userId="1d9b2d89684621c1" providerId="LiveId" clId="{9F73F57A-0633-4802-ACB2-FC1E0620B117}" dt="2021-08-04T14:58:27.497" v="2"/>
        <pc:sldMkLst>
          <pc:docMk/>
          <pc:sldMk cId="599156606" sldId="2134805695"/>
        </pc:sldMkLst>
      </pc:sldChg>
      <pc:sldChg chg="add">
        <pc:chgData name="Tim Warner" userId="1d9b2d89684621c1" providerId="LiveId" clId="{9F73F57A-0633-4802-ACB2-FC1E0620B117}" dt="2021-08-04T14:58:27.497" v="2"/>
        <pc:sldMkLst>
          <pc:docMk/>
          <pc:sldMk cId="727102944" sldId="2134805696"/>
        </pc:sldMkLst>
      </pc:sldChg>
      <pc:sldChg chg="add">
        <pc:chgData name="Tim Warner" userId="1d9b2d89684621c1" providerId="LiveId" clId="{9F73F57A-0633-4802-ACB2-FC1E0620B117}" dt="2021-08-04T14:58:27.497" v="2"/>
        <pc:sldMkLst>
          <pc:docMk/>
          <pc:sldMk cId="490990664" sldId="2134805697"/>
        </pc:sldMkLst>
      </pc:sldChg>
      <pc:sldChg chg="add">
        <pc:chgData name="Tim Warner" userId="1d9b2d89684621c1" providerId="LiveId" clId="{9F73F57A-0633-4802-ACB2-FC1E0620B117}" dt="2021-08-04T14:58:27.497" v="2"/>
        <pc:sldMkLst>
          <pc:docMk/>
          <pc:sldMk cId="793778641" sldId="2134805698"/>
        </pc:sldMkLst>
      </pc:sldChg>
      <pc:sldChg chg="add">
        <pc:chgData name="Tim Warner" userId="1d9b2d89684621c1" providerId="LiveId" clId="{9F73F57A-0633-4802-ACB2-FC1E0620B117}" dt="2021-08-04T14:58:27.497" v="2"/>
        <pc:sldMkLst>
          <pc:docMk/>
          <pc:sldMk cId="818302466" sldId="2134805699"/>
        </pc:sldMkLst>
      </pc:sldChg>
      <pc:sldChg chg="add">
        <pc:chgData name="Tim Warner" userId="1d9b2d89684621c1" providerId="LiveId" clId="{9F73F57A-0633-4802-ACB2-FC1E0620B117}" dt="2021-08-04T14:58:27.497" v="2"/>
        <pc:sldMkLst>
          <pc:docMk/>
          <pc:sldMk cId="4014624722" sldId="2134805700"/>
        </pc:sldMkLst>
      </pc:sldChg>
      <pc:sldChg chg="add">
        <pc:chgData name="Tim Warner" userId="1d9b2d89684621c1" providerId="LiveId" clId="{9F73F57A-0633-4802-ACB2-FC1E0620B117}" dt="2021-08-04T14:58:27.497" v="2"/>
        <pc:sldMkLst>
          <pc:docMk/>
          <pc:sldMk cId="645466285" sldId="2134805701"/>
        </pc:sldMkLst>
      </pc:sldChg>
      <pc:sldChg chg="add">
        <pc:chgData name="Tim Warner" userId="1d9b2d89684621c1" providerId="LiveId" clId="{9F73F57A-0633-4802-ACB2-FC1E0620B117}" dt="2021-08-04T14:58:27.497" v="2"/>
        <pc:sldMkLst>
          <pc:docMk/>
          <pc:sldMk cId="2260341035" sldId="2134805702"/>
        </pc:sldMkLst>
      </pc:sldChg>
      <pc:sldChg chg="add">
        <pc:chgData name="Tim Warner" userId="1d9b2d89684621c1" providerId="LiveId" clId="{9F73F57A-0633-4802-ACB2-FC1E0620B117}" dt="2021-08-04T14:58:27.497" v="2"/>
        <pc:sldMkLst>
          <pc:docMk/>
          <pc:sldMk cId="1028256811" sldId="2134805703"/>
        </pc:sldMkLst>
      </pc:sldChg>
      <pc:sldChg chg="add">
        <pc:chgData name="Tim Warner" userId="1d9b2d89684621c1" providerId="LiveId" clId="{9F73F57A-0633-4802-ACB2-FC1E0620B117}" dt="2021-08-04T14:58:27.497" v="2"/>
        <pc:sldMkLst>
          <pc:docMk/>
          <pc:sldMk cId="3345605633" sldId="2134805704"/>
        </pc:sldMkLst>
      </pc:sldChg>
      <pc:sldChg chg="add">
        <pc:chgData name="Tim Warner" userId="1d9b2d89684621c1" providerId="LiveId" clId="{9F73F57A-0633-4802-ACB2-FC1E0620B117}" dt="2021-08-04T14:58:27.497" v="2"/>
        <pc:sldMkLst>
          <pc:docMk/>
          <pc:sldMk cId="831880222" sldId="2134805705"/>
        </pc:sldMkLst>
      </pc:sldChg>
      <pc:sldChg chg="add">
        <pc:chgData name="Tim Warner" userId="1d9b2d89684621c1" providerId="LiveId" clId="{9F73F57A-0633-4802-ACB2-FC1E0620B117}" dt="2021-08-04T14:58:27.497" v="2"/>
        <pc:sldMkLst>
          <pc:docMk/>
          <pc:sldMk cId="3834346246" sldId="2134805706"/>
        </pc:sldMkLst>
      </pc:sldChg>
      <pc:sldChg chg="add">
        <pc:chgData name="Tim Warner" userId="1d9b2d89684621c1" providerId="LiveId" clId="{9F73F57A-0633-4802-ACB2-FC1E0620B117}" dt="2021-08-04T14:58:27.497" v="2"/>
        <pc:sldMkLst>
          <pc:docMk/>
          <pc:sldMk cId="429852395" sldId="2134805707"/>
        </pc:sldMkLst>
      </pc:sldChg>
    </pc:docChg>
  </pc:docChgLst>
  <pc:docChgLst>
    <pc:chgData name="Tim Warner" userId="1d9b2d89684621c1" providerId="LiveId" clId="{646F5CE1-D351-416A-BDA8-B2C47CBFD1E7}"/>
    <pc:docChg chg="custSel modSld">
      <pc:chgData name="Tim Warner" userId="1d9b2d89684621c1" providerId="LiveId" clId="{646F5CE1-D351-416A-BDA8-B2C47CBFD1E7}" dt="2022-12-10T03:22:47.471" v="26" actId="403"/>
      <pc:docMkLst>
        <pc:docMk/>
      </pc:docMkLst>
      <pc:sldChg chg="addSp delSp modSp mod modClrScheme chgLayout">
        <pc:chgData name="Tim Warner" userId="1d9b2d89684621c1" providerId="LiveId" clId="{646F5CE1-D351-416A-BDA8-B2C47CBFD1E7}" dt="2022-12-10T03:22:47.471" v="26" actId="403"/>
        <pc:sldMkLst>
          <pc:docMk/>
          <pc:sldMk cId="2565182932" sldId="362"/>
        </pc:sldMkLst>
        <pc:spChg chg="mod ord">
          <ac:chgData name="Tim Warner" userId="1d9b2d89684621c1" providerId="LiveId" clId="{646F5CE1-D351-416A-BDA8-B2C47CBFD1E7}" dt="2022-12-10T03:22:09.815" v="3" actId="20577"/>
          <ac:spMkLst>
            <pc:docMk/>
            <pc:sldMk cId="2565182932" sldId="362"/>
            <ac:spMk id="2" creationId="{2A364166-601F-40DD-95B0-100D121D02EF}"/>
          </ac:spMkLst>
        </pc:spChg>
        <pc:spChg chg="add del mod ord">
          <ac:chgData name="Tim Warner" userId="1d9b2d89684621c1" providerId="LiveId" clId="{646F5CE1-D351-416A-BDA8-B2C47CBFD1E7}" dt="2022-12-10T03:22:12.357" v="4" actId="478"/>
          <ac:spMkLst>
            <pc:docMk/>
            <pc:sldMk cId="2565182932" sldId="362"/>
            <ac:spMk id="3" creationId="{970B37B2-1B1E-4F58-1FD6-D7CFC9F79A75}"/>
          </ac:spMkLst>
        </pc:spChg>
        <pc:spChg chg="add mod">
          <ac:chgData name="Tim Warner" userId="1d9b2d89684621c1" providerId="LiveId" clId="{646F5CE1-D351-416A-BDA8-B2C47CBFD1E7}" dt="2022-12-10T03:22:47.471" v="26" actId="403"/>
          <ac:spMkLst>
            <pc:docMk/>
            <pc:sldMk cId="2565182932" sldId="362"/>
            <ac:spMk id="7" creationId="{2261ADE4-9EEE-29A6-C5EE-F9443C0FC968}"/>
          </ac:spMkLst>
        </pc:spChg>
        <pc:grpChg chg="del">
          <ac:chgData name="Tim Warner" userId="1d9b2d89684621c1" providerId="LiveId" clId="{646F5CE1-D351-416A-BDA8-B2C47CBFD1E7}" dt="2022-12-10T03:21:59.206" v="0" actId="478"/>
          <ac:grpSpMkLst>
            <pc:docMk/>
            <pc:sldMk cId="2565182932" sldId="362"/>
            <ac:grpSpMk id="6" creationId="{85A9B6E6-8F1A-46EE-BADE-BDA6F527DC5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Sun, 4/13/2025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This slide outlines the steps required to create an Event Hub Namespace, and an Event Hub. It is recommended that you log into the Azure portal and demonstrate the creation of this.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5235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406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700" b="0" i="0" u="none" strike="noStrike" dirty="0">
              <a:effectLst/>
              <a:latin typeface="Arial" panose="020B0604020202020204" pitchFamily="34" charset="0"/>
            </a:endParaRPr>
          </a:p>
          <a:p>
            <a:r>
              <a:rPr lang="en-US" sz="700" b="0" i="0" u="none" strike="noStrike" dirty="0">
                <a:effectLst/>
                <a:latin typeface="Arial" panose="020B0604020202020204" pitchFamily="34" charset="0"/>
              </a:rPr>
              <a:t>You can either use this screenshot to go through the steps required to start an Azure Stream Analytics Job, alternatively, log into the Azure portal to see the latest GUI version.</a:t>
            </a:r>
            <a:endParaRPr lang="en-US" sz="500" b="0" i="0" u="none" strike="noStrike" dirty="0">
              <a:effectLst/>
              <a:latin typeface="Arial" panose="020B0604020202020204" pitchFamily="34" charset="0"/>
            </a:endParaRPr>
          </a:p>
          <a:p>
            <a:endParaRPr lang="en-US" sz="6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982794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baseline="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900" baseline="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900"/>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40366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US"/>
          </a:p>
          <a:p>
            <a:r>
              <a:rPr lang="en-US"/>
              <a:t>This is a build slide that enables you to talk in depth about each object. Below is a summary of the clicks, to indicate what you can talk about at each click:</a:t>
            </a:r>
          </a:p>
          <a:p>
            <a:endParaRPr lang="en-US"/>
          </a:p>
          <a:p>
            <a:r>
              <a:rPr lang="en-US"/>
              <a:t>Click 1 – Enable you to speak about Linked Services:</a:t>
            </a:r>
          </a:p>
          <a:p>
            <a:r>
              <a:rPr lang="en-US"/>
              <a:t>   Click 2 – Use Data Lake Store as a storage resource example</a:t>
            </a:r>
          </a:p>
          <a:p>
            <a:r>
              <a:rPr lang="en-US"/>
              <a:t>   Click 3 – Use Databricks as a compute resource example</a:t>
            </a:r>
          </a:p>
          <a:p>
            <a:endParaRPr lang="en-US"/>
          </a:p>
          <a:p>
            <a:r>
              <a:rPr lang="en-US"/>
              <a:t>Click 4 – Enables you to talk about the Dataset object</a:t>
            </a:r>
          </a:p>
          <a:p>
            <a:endParaRPr lang="en-US"/>
          </a:p>
          <a:p>
            <a:r>
              <a:rPr lang="en-US"/>
              <a:t>Click 5 – this is a graphic to show a flow of data</a:t>
            </a:r>
          </a:p>
          <a:p>
            <a:endParaRPr lang="en-US"/>
          </a:p>
          <a:p>
            <a:r>
              <a:rPr lang="en-US"/>
              <a:t>Click 6 – Bring up the word activity</a:t>
            </a:r>
          </a:p>
          <a:p>
            <a:endParaRPr lang="en-US"/>
          </a:p>
          <a:p>
            <a:r>
              <a:rPr lang="en-US"/>
              <a:t>Click 7 – shows a rotating cog to reflect a single activity</a:t>
            </a:r>
          </a:p>
          <a:p>
            <a:endParaRPr lang="en-US"/>
          </a:p>
          <a:p>
            <a:r>
              <a:rPr lang="en-US"/>
              <a:t>Click 8 – removes the word activity</a:t>
            </a:r>
          </a:p>
          <a:p>
            <a:endParaRPr lang="en-US"/>
          </a:p>
          <a:p>
            <a:r>
              <a:rPr lang="en-US"/>
              <a:t>Click 9 - shows multiple rotating cogs to reflect multiple activities</a:t>
            </a:r>
          </a:p>
          <a:p>
            <a:endParaRPr lang="en-US"/>
          </a:p>
          <a:p>
            <a:r>
              <a:rPr lang="en-US"/>
              <a:t>Click 10 – Shows a funnel with the word pipeline to show that activities are grouped into a pipeline.</a:t>
            </a:r>
          </a:p>
          <a:p>
            <a:endParaRPr lang="en-US"/>
          </a:p>
          <a:p>
            <a:r>
              <a:rPr lang="en-US"/>
              <a:t>Click 11 – The word trigger appears with a circular arrow</a:t>
            </a:r>
          </a:p>
          <a:p>
            <a:endParaRPr lang="en-US"/>
          </a:p>
          <a:p>
            <a:r>
              <a:rPr lang="en-US"/>
              <a:t>Click 12 – The circular arrow rotates to indicate that a pipeline is triggered to execute</a:t>
            </a:r>
          </a:p>
          <a:p>
            <a:endParaRPr lang="en-US"/>
          </a:p>
          <a:p>
            <a:r>
              <a:rPr lang="en-US"/>
              <a:t>Click 13 -  nothing happens</a:t>
            </a:r>
          </a:p>
          <a:p>
            <a:endParaRPr lang="en-US"/>
          </a:p>
          <a:p>
            <a:r>
              <a:rPr lang="en-US"/>
              <a:t>Click 14 – a number 1 appears out of the data and flows through the pipeline into the data set to reflect data being transformed by the activities in a pipeline</a:t>
            </a:r>
          </a:p>
          <a:p>
            <a:endParaRPr lang="en-US"/>
          </a:p>
          <a:p>
            <a:r>
              <a:rPr lang="en-US"/>
              <a:t>Click 15 -  The word Parameters with an @ symbol appears</a:t>
            </a:r>
          </a:p>
          <a:p>
            <a:endParaRPr lang="en-US"/>
          </a:p>
          <a:p>
            <a:r>
              <a:rPr lang="en-US"/>
              <a:t>Click 16 – The word Integration runtime appears with an IR icon</a:t>
            </a:r>
          </a:p>
          <a:p>
            <a:endParaRPr lang="en-US"/>
          </a:p>
          <a:p>
            <a:r>
              <a:rPr lang="en-US"/>
              <a:t>Click 17 - The word Control Flow appears with the CF icon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008827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63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3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4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Instructor notes</a:t>
            </a:r>
          </a:p>
          <a:p>
            <a:endParaRPr lang="en-GB" sz="800"/>
          </a:p>
          <a:p>
            <a:r>
              <a:rPr lang="en-GB" sz="800"/>
              <a:t>Inform the students that for in-depth understanding of network security, an understanding of IP addresses, protocol and the technologies would be required to manage this. It would difficult to learn all of this, as well as the Data Engineering responsibilities that the students have. </a:t>
            </a:r>
          </a:p>
          <a:p>
            <a:endParaRPr lang="en-GB" sz="800"/>
          </a:p>
          <a:p>
            <a:r>
              <a:rPr lang="en-GB" sz="800"/>
              <a:t>You should be familiar of firewall configurations of data services, but you should work with a Security Administrator when it comes to considering DDOS and Network Security group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6634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endParaRPr lang="en-GB"/>
          </a:p>
          <a:p>
            <a:r>
              <a:rPr lang="en-GB"/>
              <a:t>Many of your students will likely be aware of authentication and authorization. If not, make sure that they are familiar with the basic concepts. Be aware, that they may consider this in the context of user accounts, therefore its important to point out that this can occur through other methods as well such as Shared Access Key for storage accounts. </a:t>
            </a:r>
          </a:p>
          <a:p>
            <a:endParaRPr lang="en-GB"/>
          </a:p>
          <a:p>
            <a:r>
              <a:rPr lang="en-GB"/>
              <a:t>From a user and service account perspective, go into the benefits of Azure Active Directory, and how it can be used to manage devices and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09572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34496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provides a holistic view of encryption within Azure, not just focused on database encryption. Understanding the difference between encryption at rest v encryption in transit is a good example of providing end to end security of data. Not just in the storage, but also in the transmission of data too.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It is worth exploring Azure Key Vault here with the students: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https://docs.microsoft.com/en-us/azure/key-vault/key-vault-overview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57836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93665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8763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as there is a separate course being release on IoT in 2020,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in the lab.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609305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2417862"/>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dirty="0"/>
              <a:t>Title</a:t>
            </a:r>
          </a:p>
        </p:txBody>
      </p:sp>
    </p:spTree>
    <p:extLst>
      <p:ext uri="{BB962C8B-B14F-4D97-AF65-F5344CB8AC3E}">
        <p14:creationId xmlns:p14="http://schemas.microsoft.com/office/powerpoint/2010/main" val="4213511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983" y="465321"/>
            <a:ext cx="8507865"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Tree>
    <p:extLst>
      <p:ext uri="{BB962C8B-B14F-4D97-AF65-F5344CB8AC3E}">
        <p14:creationId xmlns:p14="http://schemas.microsoft.com/office/powerpoint/2010/main" val="288555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Sun, 4/13/2025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emf"/><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0" Type="http://schemas.openxmlformats.org/officeDocument/2006/relationships/image" Target="../media/image49.emf"/><Relationship Id="rId4" Type="http://schemas.openxmlformats.org/officeDocument/2006/relationships/image" Target="../media/image43.png"/><Relationship Id="rId9" Type="http://schemas.openxmlformats.org/officeDocument/2006/relationships/image" Target="../media/image4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02.emf"/><Relationship Id="rId5" Type="http://schemas.openxmlformats.org/officeDocument/2006/relationships/image" Target="../media/image101.emf"/><Relationship Id="rId10" Type="http://schemas.openxmlformats.org/officeDocument/2006/relationships/image" Target="../media/image106.emf"/><Relationship Id="rId4" Type="http://schemas.openxmlformats.org/officeDocument/2006/relationships/image" Target="../media/image100.emf"/><Relationship Id="rId9" Type="http://schemas.openxmlformats.org/officeDocument/2006/relationships/image" Target="../media/image105.emf"/></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png"/><Relationship Id="rId9" Type="http://schemas.openxmlformats.org/officeDocument/2006/relationships/image" Target="../media/image114.png"/></Relationships>
</file>

<file path=ppt/slides/_rels/slide7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7094" y="162624"/>
            <a:ext cx="5458433" cy="900905"/>
          </a:xfrm>
        </p:spPr>
        <p:txBody>
          <a:bodyPr/>
          <a:lstStyle/>
          <a:p>
            <a:r>
              <a:rPr lang="en-US" sz="3200" dirty="0">
                <a:solidFill>
                  <a:schemeClr val="bg1"/>
                </a:solidFill>
              </a:rPr>
              <a:t>Microsoft Fabric Quick Start</a:t>
            </a:r>
          </a:p>
        </p:txBody>
      </p:sp>
      <p:sp>
        <p:nvSpPr>
          <p:cNvPr id="3" name="Subtitle 2"/>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
        <p:nvSpPr>
          <p:cNvPr id="4" name="AutoShape 2" descr="All Microsoft Fabric icons for diagramming - Sam Debruyn">
            <a:extLst>
              <a:ext uri="{FF2B5EF4-FFF2-40B4-BE49-F238E27FC236}">
                <a16:creationId xmlns:a16="http://schemas.microsoft.com/office/drawing/2014/main" id="{812AF532-8E34-1BA9-8675-53F9CED6104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Microsoft Fabric">
            <a:extLst>
              <a:ext uri="{FF2B5EF4-FFF2-40B4-BE49-F238E27FC236}">
                <a16:creationId xmlns:a16="http://schemas.microsoft.com/office/drawing/2014/main" id="{DDD1C7CC-84C6-C363-0911-AE9C1E5E0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495" y="1367750"/>
            <a:ext cx="2800865" cy="28008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and blue background with text&#10;&#10;AI-generated content may be incorrect.">
            <a:extLst>
              <a:ext uri="{FF2B5EF4-FFF2-40B4-BE49-F238E27FC236}">
                <a16:creationId xmlns:a16="http://schemas.microsoft.com/office/drawing/2014/main" id="{CABA459D-14F1-728E-FC13-0E58C2B38BBE}"/>
              </a:ext>
            </a:extLst>
          </p:cNvPr>
          <p:cNvPicPr>
            <a:picLocks noChangeAspect="1"/>
          </p:cNvPicPr>
          <p:nvPr/>
        </p:nvPicPr>
        <p:blipFill>
          <a:blip r:embed="rId3"/>
          <a:stretch>
            <a:fillRect/>
          </a:stretch>
        </p:blipFill>
        <p:spPr>
          <a:xfrm>
            <a:off x="0" y="0"/>
            <a:ext cx="9144000" cy="5143500"/>
          </a:xfrm>
          <a:prstGeom prst="rect">
            <a:avLst/>
          </a:prstGeom>
        </p:spPr>
      </p:pic>
      <p:pic>
        <p:nvPicPr>
          <p:cNvPr id="7" name="Picture 6" descr="A blue and white rectangular sign with white text&#10;&#10;Description automatically generated">
            <a:extLst>
              <a:ext uri="{FF2B5EF4-FFF2-40B4-BE49-F238E27FC236}">
                <a16:creationId xmlns:a16="http://schemas.microsoft.com/office/drawing/2014/main" id="{E496697E-648E-3419-429D-AA0D2F24418A}"/>
              </a:ext>
            </a:extLst>
          </p:cNvPr>
          <p:cNvPicPr>
            <a:picLocks noChangeAspect="1"/>
          </p:cNvPicPr>
          <p:nvPr/>
        </p:nvPicPr>
        <p:blipFill>
          <a:blip r:embed="rId4"/>
          <a:stretch>
            <a:fillRect/>
          </a:stretch>
        </p:blipFill>
        <p:spPr>
          <a:xfrm>
            <a:off x="4483065" y="3465094"/>
            <a:ext cx="482670" cy="763292"/>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D39963DB-C32B-90CE-55F5-5C774E9A473D}"/>
              </a:ext>
            </a:extLst>
          </p:cNvPr>
          <p:cNvPicPr>
            <a:picLocks noChangeAspect="1"/>
          </p:cNvPicPr>
          <p:nvPr/>
        </p:nvPicPr>
        <p:blipFill>
          <a:blip r:embed="rId2"/>
          <a:stretch>
            <a:fillRect/>
          </a:stretch>
        </p:blipFill>
        <p:spPr>
          <a:xfrm>
            <a:off x="759359" y="1330170"/>
            <a:ext cx="4090215" cy="2483160"/>
          </a:xfrm>
          <a:prstGeom prst="rect">
            <a:avLst/>
          </a:prstGeom>
        </p:spPr>
      </p:pic>
      <p:pic>
        <p:nvPicPr>
          <p:cNvPr id="7" name="Picture 6">
            <a:extLst>
              <a:ext uri="{FF2B5EF4-FFF2-40B4-BE49-F238E27FC236}">
                <a16:creationId xmlns:a16="http://schemas.microsoft.com/office/drawing/2014/main" id="{1E5D1BBF-75DA-2856-8532-757D97FB1E5A}"/>
              </a:ext>
            </a:extLst>
          </p:cNvPr>
          <p:cNvPicPr>
            <a:picLocks noChangeAspect="1"/>
          </p:cNvPicPr>
          <p:nvPr/>
        </p:nvPicPr>
        <p:blipFill>
          <a:blip r:embed="rId3"/>
          <a:stretch>
            <a:fillRect/>
          </a:stretch>
        </p:blipFill>
        <p:spPr>
          <a:xfrm>
            <a:off x="5807511" y="824410"/>
            <a:ext cx="2553634" cy="3494679"/>
          </a:xfrm>
          <a:prstGeom prst="rect">
            <a:avLst/>
          </a:prstGeom>
        </p:spPr>
      </p:pic>
    </p:spTree>
    <p:extLst>
      <p:ext uri="{BB962C8B-B14F-4D97-AF65-F5344CB8AC3E}">
        <p14:creationId xmlns:p14="http://schemas.microsoft.com/office/powerpoint/2010/main" val="276101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0528384-A391-6015-D392-CD773B1CD564}"/>
              </a:ext>
            </a:extLst>
          </p:cNvPr>
          <p:cNvPicPr>
            <a:picLocks noChangeAspect="1"/>
          </p:cNvPicPr>
          <p:nvPr/>
        </p:nvPicPr>
        <p:blipFill>
          <a:blip r:embed="rId2"/>
          <a:stretch>
            <a:fillRect/>
          </a:stretch>
        </p:blipFill>
        <p:spPr>
          <a:xfrm>
            <a:off x="2436306" y="680185"/>
            <a:ext cx="4271388" cy="4426602"/>
          </a:xfrm>
          <a:prstGeom prst="rect">
            <a:avLst/>
          </a:prstGeom>
        </p:spPr>
      </p:pic>
    </p:spTree>
    <p:extLst>
      <p:ext uri="{BB962C8B-B14F-4D97-AF65-F5344CB8AC3E}">
        <p14:creationId xmlns:p14="http://schemas.microsoft.com/office/powerpoint/2010/main" val="626611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4" name="Picture 3" descr="A wooden stool with legs&#10;&#10;AI-generated content may be incorrect.">
            <a:extLst>
              <a:ext uri="{FF2B5EF4-FFF2-40B4-BE49-F238E27FC236}">
                <a16:creationId xmlns:a16="http://schemas.microsoft.com/office/drawing/2014/main" id="{5CDD3956-1985-FA6B-47D4-885B4B526772}"/>
              </a:ext>
            </a:extLst>
          </p:cNvPr>
          <p:cNvPicPr>
            <a:picLocks noChangeAspect="1"/>
          </p:cNvPicPr>
          <p:nvPr/>
        </p:nvPicPr>
        <p:blipFill>
          <a:blip r:embed="rId3"/>
          <a:stretch>
            <a:fillRect/>
          </a:stretch>
        </p:blipFill>
        <p:spPr>
          <a:xfrm>
            <a:off x="1791610" y="800244"/>
            <a:ext cx="5697362" cy="4291519"/>
          </a:xfrm>
          <a:prstGeom prst="rect">
            <a:avLst/>
          </a:prstGeom>
        </p:spPr>
      </p:pic>
      <p:sp>
        <p:nvSpPr>
          <p:cNvPr id="5" name="Callout: Line 4">
            <a:extLst>
              <a:ext uri="{FF2B5EF4-FFF2-40B4-BE49-F238E27FC236}">
                <a16:creationId xmlns:a16="http://schemas.microsoft.com/office/drawing/2014/main" id="{DB858D45-4689-423E-EA37-EC7DEB3FCAE3}"/>
              </a:ext>
            </a:extLst>
          </p:cNvPr>
          <p:cNvSpPr/>
          <p:nvPr/>
        </p:nvSpPr>
        <p:spPr>
          <a:xfrm>
            <a:off x="543532" y="2946004"/>
            <a:ext cx="1962243" cy="651310"/>
          </a:xfrm>
          <a:prstGeom prst="borderCallout1">
            <a:avLst>
              <a:gd name="adj1" fmla="val 50123"/>
              <a:gd name="adj2" fmla="val 101191"/>
              <a:gd name="adj3" fmla="val 41258"/>
              <a:gd name="adj4" fmla="val 138479"/>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Theory (Docs)</a:t>
            </a:r>
          </a:p>
        </p:txBody>
      </p:sp>
      <p:sp>
        <p:nvSpPr>
          <p:cNvPr id="6" name="Callout: Line 5">
            <a:extLst>
              <a:ext uri="{FF2B5EF4-FFF2-40B4-BE49-F238E27FC236}">
                <a16:creationId xmlns:a16="http://schemas.microsoft.com/office/drawing/2014/main" id="{3572C8B1-A271-6F6C-4134-7DC2C00363D5}"/>
              </a:ext>
            </a:extLst>
          </p:cNvPr>
          <p:cNvSpPr/>
          <p:nvPr/>
        </p:nvSpPr>
        <p:spPr>
          <a:xfrm>
            <a:off x="2475001" y="4343255"/>
            <a:ext cx="1962243" cy="651310"/>
          </a:xfrm>
          <a:prstGeom prst="borderCallout1">
            <a:avLst>
              <a:gd name="adj1" fmla="val 50123"/>
              <a:gd name="adj2" fmla="val 101191"/>
              <a:gd name="adj3" fmla="val -114900"/>
              <a:gd name="adj4" fmla="val 114934"/>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Practice (Labs)</a:t>
            </a:r>
          </a:p>
        </p:txBody>
      </p:sp>
      <p:sp>
        <p:nvSpPr>
          <p:cNvPr id="8" name="Callout: Line 7">
            <a:extLst>
              <a:ext uri="{FF2B5EF4-FFF2-40B4-BE49-F238E27FC236}">
                <a16:creationId xmlns:a16="http://schemas.microsoft.com/office/drawing/2014/main" id="{C6266349-D46D-5A5D-B91A-98F68296B446}"/>
              </a:ext>
            </a:extLst>
          </p:cNvPr>
          <p:cNvSpPr/>
          <p:nvPr/>
        </p:nvSpPr>
        <p:spPr>
          <a:xfrm>
            <a:off x="6832037" y="2921924"/>
            <a:ext cx="1962243" cy="651310"/>
          </a:xfrm>
          <a:prstGeom prst="borderCallout1">
            <a:avLst>
              <a:gd name="adj1" fmla="val 49630"/>
              <a:gd name="adj2" fmla="val -1328"/>
              <a:gd name="adj3" fmla="val 75248"/>
              <a:gd name="adj4" fmla="val -3565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Review (Tests)</a:t>
            </a:r>
          </a:p>
        </p:txBody>
      </p:sp>
      <p:sp>
        <p:nvSpPr>
          <p:cNvPr id="9" name="Callout: Line 8">
            <a:extLst>
              <a:ext uri="{FF2B5EF4-FFF2-40B4-BE49-F238E27FC236}">
                <a16:creationId xmlns:a16="http://schemas.microsoft.com/office/drawing/2014/main" id="{1B72D54F-FDFC-4806-9991-B91416EE865D}"/>
              </a:ext>
            </a:extLst>
          </p:cNvPr>
          <p:cNvSpPr/>
          <p:nvPr/>
        </p:nvSpPr>
        <p:spPr>
          <a:xfrm>
            <a:off x="6832037" y="962726"/>
            <a:ext cx="1962243" cy="651310"/>
          </a:xfrm>
          <a:prstGeom prst="borderCallout1">
            <a:avLst>
              <a:gd name="adj1" fmla="val 49630"/>
              <a:gd name="adj2" fmla="val -1328"/>
              <a:gd name="adj3" fmla="val 81652"/>
              <a:gd name="adj4" fmla="val -45631"/>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Generative AI (Everything)</a:t>
            </a:r>
          </a:p>
        </p:txBody>
      </p:sp>
    </p:spTree>
    <p:extLst>
      <p:ext uri="{BB962C8B-B14F-4D97-AF65-F5344CB8AC3E}">
        <p14:creationId xmlns:p14="http://schemas.microsoft.com/office/powerpoint/2010/main" val="8471407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4014382" cy="2578256"/>
          </a:xfrm>
        </p:spPr>
        <p:txBody>
          <a:bodyPr/>
          <a:lstStyle/>
          <a:p>
            <a:r>
              <a:rPr lang="en-US" dirty="0"/>
              <a:t>Course materials: </a:t>
            </a:r>
            <a:r>
              <a:rPr lang="en-US" b="1" dirty="0">
                <a:solidFill>
                  <a:srgbClr val="0070C0"/>
                </a:solidFill>
              </a:rPr>
              <a:t>go.techtrainertim.com/fabric</a:t>
            </a:r>
          </a:p>
          <a:p>
            <a:r>
              <a:rPr lang="en-US" dirty="0"/>
              <a:t>Contact: </a:t>
            </a:r>
            <a:br>
              <a:rPr lang="en-US" dirty="0"/>
            </a:br>
            <a:r>
              <a:rPr lang="en-US" b="1" dirty="0">
                <a:solidFill>
                  <a:srgbClr val="0070C0"/>
                </a:solidFill>
              </a:rPr>
              <a:t>TechTrainerTim.com</a:t>
            </a:r>
          </a:p>
        </p:txBody>
      </p:sp>
      <p:pic>
        <p:nvPicPr>
          <p:cNvPr id="4" name="Picture 3" descr="A person wearing glasses and a black jacket&#10;&#10;AI-generated content may be incorrect.">
            <a:extLst>
              <a:ext uri="{FF2B5EF4-FFF2-40B4-BE49-F238E27FC236}">
                <a16:creationId xmlns:a16="http://schemas.microsoft.com/office/drawing/2014/main" id="{E7149AD8-9586-34C9-82C2-479B63FB2B47}"/>
              </a:ext>
            </a:extLst>
          </p:cNvPr>
          <p:cNvPicPr>
            <a:picLocks noChangeAspect="1"/>
          </p:cNvPicPr>
          <p:nvPr/>
        </p:nvPicPr>
        <p:blipFill>
          <a:blip r:embed="rId2"/>
          <a:stretch>
            <a:fillRect/>
          </a:stretch>
        </p:blipFill>
        <p:spPr>
          <a:xfrm>
            <a:off x="5598694" y="1592569"/>
            <a:ext cx="2271273" cy="1958361"/>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163657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3410140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7023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151405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118688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sp>
        <p:nvSpPr>
          <p:cNvPr id="6" name="Rectangle: Rounded Corners 5">
            <a:extLst>
              <a:ext uri="{FF2B5EF4-FFF2-40B4-BE49-F238E27FC236}">
                <a16:creationId xmlns:a16="http://schemas.microsoft.com/office/drawing/2014/main" id="{6167F66C-837A-49C3-ABD1-4082ED583BCC}"/>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7" name="Rectangle: Rounded Corners 6">
            <a:extLst>
              <a:ext uri="{FF2B5EF4-FFF2-40B4-BE49-F238E27FC236}">
                <a16:creationId xmlns:a16="http://schemas.microsoft.com/office/drawing/2014/main" id="{B993EF01-A193-44BD-960F-F9A1D3A9C0F7}"/>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Synapse</a:t>
            </a:r>
          </a:p>
        </p:txBody>
      </p:sp>
    </p:spTree>
    <p:extLst>
      <p:ext uri="{BB962C8B-B14F-4D97-AF65-F5344CB8AC3E}">
        <p14:creationId xmlns:p14="http://schemas.microsoft.com/office/powerpoint/2010/main" val="6830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Today's Course Plan</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96253" y="1074263"/>
            <a:ext cx="8856216" cy="3547021"/>
          </a:xfrm>
        </p:spPr>
        <p:txBody>
          <a:bodyPr/>
          <a:lstStyle/>
          <a:p>
            <a:r>
              <a:rPr lang="en-US" sz="2800" dirty="0"/>
              <a:t>11:00 am  -  Start Segment 1 ()</a:t>
            </a:r>
          </a:p>
          <a:p>
            <a:r>
              <a:rPr lang="en-US" sz="2800" dirty="0"/>
              <a:t>12:00 pm  -  10-min break - Segment 2 ()</a:t>
            </a:r>
          </a:p>
          <a:p>
            <a:r>
              <a:rPr lang="en-US" sz="2800" dirty="0"/>
              <a:t>09:00am  -  10-min break - Segment 3 ()</a:t>
            </a:r>
          </a:p>
          <a:p>
            <a:r>
              <a:rPr lang="en-US" sz="2800" dirty="0"/>
              <a:t>10:00am  -  10-min break - Segment 4 ()</a:t>
            </a:r>
          </a:p>
          <a:p>
            <a:r>
              <a:rPr lang="en-US" sz="2800" dirty="0"/>
              <a:t>11:00am  -  Finish</a:t>
            </a:r>
          </a:p>
        </p:txBody>
      </p:sp>
    </p:spTree>
    <p:extLst>
      <p:ext uri="{BB962C8B-B14F-4D97-AF65-F5344CB8AC3E}">
        <p14:creationId xmlns:p14="http://schemas.microsoft.com/office/powerpoint/2010/main" val="409809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351386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CSV</a:t>
            </a:r>
          </a:p>
          <a:p>
            <a:pPr lvl="1"/>
            <a:r>
              <a:rPr lang="en-US" dirty="0"/>
              <a:t>Good for bandwidth-sensitive data loads</a:t>
            </a:r>
          </a:p>
          <a:p>
            <a:r>
              <a:rPr lang="en-US" dirty="0"/>
              <a:t>JSON</a:t>
            </a:r>
          </a:p>
          <a:p>
            <a:pPr lvl="1"/>
            <a:r>
              <a:rPr lang="en-US" dirty="0"/>
              <a:t>Clear, structured format with optional validation</a:t>
            </a:r>
          </a:p>
          <a:p>
            <a:endParaRPr lang="en-US" dirty="0"/>
          </a:p>
        </p:txBody>
      </p:sp>
    </p:spTree>
    <p:extLst>
      <p:ext uri="{BB962C8B-B14F-4D97-AF65-F5344CB8AC3E}">
        <p14:creationId xmlns:p14="http://schemas.microsoft.com/office/powerpoint/2010/main" val="1078398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Binary Data Formats</a:t>
            </a:r>
          </a:p>
        </p:txBody>
      </p:sp>
      <p:sp>
        <p:nvSpPr>
          <p:cNvPr id="3" name="Content Placeholder 2">
            <a:extLst>
              <a:ext uri="{FF2B5EF4-FFF2-40B4-BE49-F238E27FC236}">
                <a16:creationId xmlns:a16="http://schemas.microsoft.com/office/drawing/2014/main" id="{AFEC42B1-1F3D-4AB1-9527-D02B597376D0}"/>
              </a:ext>
            </a:extLst>
          </p:cNvPr>
          <p:cNvSpPr>
            <a:spLocks noGrp="1"/>
          </p:cNvSpPr>
          <p:nvPr>
            <p:ph idx="1"/>
          </p:nvPr>
        </p:nvSpPr>
        <p:spPr/>
        <p:txBody>
          <a:bodyPr/>
          <a:lstStyle/>
          <a:p>
            <a:r>
              <a:rPr lang="en-US" dirty="0"/>
              <a:t>Optimized for splitting across compute nodes</a:t>
            </a:r>
          </a:p>
          <a:p>
            <a:r>
              <a:rPr lang="en-US" dirty="0"/>
              <a:t>Parquet, ORC: Columnar store</a:t>
            </a:r>
          </a:p>
          <a:p>
            <a:pPr lvl="1"/>
            <a:r>
              <a:rPr lang="en-US" dirty="0"/>
              <a:t>Fast read performance (compression) for analytical workloads</a:t>
            </a:r>
          </a:p>
          <a:p>
            <a:r>
              <a:rPr lang="en-US" dirty="0"/>
              <a:t>Avro: Row-based store that includes JSON</a:t>
            </a:r>
          </a:p>
          <a:p>
            <a:pPr lvl="1"/>
            <a:r>
              <a:rPr lang="en-US" dirty="0"/>
              <a:t>Schematized</a:t>
            </a:r>
          </a:p>
          <a:p>
            <a:pPr lvl="1"/>
            <a:r>
              <a:rPr lang="en-US" dirty="0"/>
              <a:t>Optimized for write performance</a:t>
            </a:r>
          </a:p>
          <a:p>
            <a:pPr lvl="1"/>
            <a:endParaRPr lang="en-US" dirty="0"/>
          </a:p>
          <a:p>
            <a:endParaRPr lang="en-US" dirty="0"/>
          </a:p>
        </p:txBody>
      </p:sp>
    </p:spTree>
    <p:extLst>
      <p:ext uri="{BB962C8B-B14F-4D97-AF65-F5344CB8AC3E}">
        <p14:creationId xmlns:p14="http://schemas.microsoft.com/office/powerpoint/2010/main" val="210801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Basic Architecture</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go.techtrainertim.com/fab1</a:t>
            </a:r>
          </a:p>
        </p:txBody>
      </p:sp>
      <p:pic>
        <p:nvPicPr>
          <p:cNvPr id="4098" name="Picture 2" descr="Diagram of the hierarchy of items like lakehouses and semantic models within a workspace within a tenant.">
            <a:extLst>
              <a:ext uri="{FF2B5EF4-FFF2-40B4-BE49-F238E27FC236}">
                <a16:creationId xmlns:a16="http://schemas.microsoft.com/office/drawing/2014/main" id="{1438B0A3-0340-935E-BB63-2CCAE4559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69" y="535208"/>
            <a:ext cx="3575121" cy="22077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agram of different Fabric experiences all accessing the same OneLake data storage.">
            <a:extLst>
              <a:ext uri="{FF2B5EF4-FFF2-40B4-BE49-F238E27FC236}">
                <a16:creationId xmlns:a16="http://schemas.microsoft.com/office/drawing/2014/main" id="{AE761757-0468-3CC5-3B73-4702EA38F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1" y="2768280"/>
            <a:ext cx="3741968" cy="22879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agram of the software as a service foundation beneath the different experiences of Fabric.">
            <a:extLst>
              <a:ext uri="{FF2B5EF4-FFF2-40B4-BE49-F238E27FC236}">
                <a16:creationId xmlns:a16="http://schemas.microsoft.com/office/drawing/2014/main" id="{1C196087-6844-82CF-EFF2-41D7AEECC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886" y="643158"/>
            <a:ext cx="3628695" cy="197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72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Microsoft Fabric Experiences</a:t>
            </a:r>
          </a:p>
        </p:txBody>
      </p:sp>
      <p:sp>
        <p:nvSpPr>
          <p:cNvPr id="6" name="TextBox 5">
            <a:extLst>
              <a:ext uri="{FF2B5EF4-FFF2-40B4-BE49-F238E27FC236}">
                <a16:creationId xmlns:a16="http://schemas.microsoft.com/office/drawing/2014/main" id="{B79BCE1B-6C87-A510-B25D-A17C873D4A15}"/>
              </a:ext>
            </a:extLst>
          </p:cNvPr>
          <p:cNvSpPr txBox="1"/>
          <p:nvPr/>
        </p:nvSpPr>
        <p:spPr>
          <a:xfrm>
            <a:off x="6815703" y="4853552"/>
            <a:ext cx="2443111"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fex</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1026" name="Picture 2">
            <a:extLst>
              <a:ext uri="{FF2B5EF4-FFF2-40B4-BE49-F238E27FC236}">
                <a16:creationId xmlns:a16="http://schemas.microsoft.com/office/drawing/2014/main" id="{E0E53DA1-15BC-2557-2C8E-415A6A56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41" y="736040"/>
            <a:ext cx="7661918" cy="390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660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Lakehouse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go.techtrainertim.com/lcs</a:t>
            </a:r>
          </a:p>
        </p:txBody>
      </p:sp>
      <p:pic>
        <p:nvPicPr>
          <p:cNvPr id="2050" name="Picture 2" descr="Diagram of the end-to-end architecture of a lakehouse in Microsoft Fabric.">
            <a:extLst>
              <a:ext uri="{FF2B5EF4-FFF2-40B4-BE49-F238E27FC236}">
                <a16:creationId xmlns:a16="http://schemas.microsoft.com/office/drawing/2014/main" id="{F4FCBDFB-EBE3-A87B-1ABB-57C2CBB92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55" y="521355"/>
            <a:ext cx="3231204" cy="20779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agram of how data flows and transforms in Microsoft Fabric.">
            <a:extLst>
              <a:ext uri="{FF2B5EF4-FFF2-40B4-BE49-F238E27FC236}">
                <a16:creationId xmlns:a16="http://schemas.microsoft.com/office/drawing/2014/main" id="{6B639506-4E66-FD45-B01E-908A0E31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17" y="2631352"/>
            <a:ext cx="5268717" cy="2107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agram of the Sale Fact table and related dimensions for this tutorial's data model.">
            <a:extLst>
              <a:ext uri="{FF2B5EF4-FFF2-40B4-BE49-F238E27FC236}">
                <a16:creationId xmlns:a16="http://schemas.microsoft.com/office/drawing/2014/main" id="{6703D007-76D0-0162-B7BB-BB2BE1441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834" y="171774"/>
            <a:ext cx="2716887" cy="313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6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SQL Database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a:t>
            </a:r>
            <a:r>
              <a:rPr lang="en-US" sz="1100" dirty="0" err="1">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sql</a:t>
            </a:r>
            <a:endPar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3074" name="Picture 2" descr="Diagram of the architecture of the sample application in this tutorial.">
            <a:extLst>
              <a:ext uri="{FF2B5EF4-FFF2-40B4-BE49-F238E27FC236}">
                <a16:creationId xmlns:a16="http://schemas.microsoft.com/office/drawing/2014/main" id="{968EB35B-08B0-FE2C-358D-FDEAE7F13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78" y="992738"/>
            <a:ext cx="7094783" cy="310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88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Warehouse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go.techtrainertim.com/sw1</a:t>
            </a:r>
          </a:p>
        </p:txBody>
      </p:sp>
      <p:pic>
        <p:nvPicPr>
          <p:cNvPr id="5122" name="Picture 2" descr="Diagram that shows the data warehouse end to end architecture.">
            <a:extLst>
              <a:ext uri="{FF2B5EF4-FFF2-40B4-BE49-F238E27FC236}">
                <a16:creationId xmlns:a16="http://schemas.microsoft.com/office/drawing/2014/main" id="{8C3CE38D-23A4-9526-B59D-CCF6FBEEE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68" y="1218705"/>
            <a:ext cx="4743090" cy="27060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agram that shows the data model you use in this tutorial, which includes the fact_sale table and its related dimensions.">
            <a:extLst>
              <a:ext uri="{FF2B5EF4-FFF2-40B4-BE49-F238E27FC236}">
                <a16:creationId xmlns:a16="http://schemas.microsoft.com/office/drawing/2014/main" id="{98F272F9-D6F5-6DA5-FE2E-14FA1BDEF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181" y="505204"/>
            <a:ext cx="3822398" cy="422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3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Streaming Data Scenario</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go.techtrainertim.com/rasp</a:t>
            </a:r>
          </a:p>
        </p:txBody>
      </p:sp>
      <p:pic>
        <p:nvPicPr>
          <p:cNvPr id="3" name="Picture 2">
            <a:extLst>
              <a:ext uri="{FF2B5EF4-FFF2-40B4-BE49-F238E27FC236}">
                <a16:creationId xmlns:a16="http://schemas.microsoft.com/office/drawing/2014/main" id="{6E710A0E-01D2-8069-12F4-1731078871A2}"/>
              </a:ext>
            </a:extLst>
          </p:cNvPr>
          <p:cNvPicPr>
            <a:picLocks noChangeAspect="1"/>
          </p:cNvPicPr>
          <p:nvPr/>
        </p:nvPicPr>
        <p:blipFill>
          <a:blip r:embed="rId2"/>
          <a:stretch>
            <a:fillRect/>
          </a:stretch>
        </p:blipFill>
        <p:spPr>
          <a:xfrm>
            <a:off x="1255502" y="1034306"/>
            <a:ext cx="6632996" cy="3329147"/>
          </a:xfrm>
          <a:prstGeom prst="rect">
            <a:avLst/>
          </a:prstGeom>
        </p:spPr>
      </p:pic>
    </p:spTree>
    <p:extLst>
      <p:ext uri="{BB962C8B-B14F-4D97-AF65-F5344CB8AC3E}">
        <p14:creationId xmlns:p14="http://schemas.microsoft.com/office/powerpoint/2010/main" val="931759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D9D35-11A1-3039-5A62-4EEB90825744}"/>
              </a:ext>
            </a:extLst>
          </p:cNvPr>
          <p:cNvSpPr>
            <a:spLocks noGrp="1"/>
          </p:cNvSpPr>
          <p:nvPr>
            <p:ph type="title"/>
          </p:nvPr>
        </p:nvSpPr>
        <p:spPr/>
        <p:txBody>
          <a:bodyPr/>
          <a:lstStyle/>
          <a:p>
            <a:r>
              <a:rPr lang="en-US" sz="2800" dirty="0"/>
              <a:t>Topo Diagram</a:t>
            </a:r>
          </a:p>
        </p:txBody>
      </p:sp>
      <p:sp>
        <p:nvSpPr>
          <p:cNvPr id="6" name="TextBox 5">
            <a:extLst>
              <a:ext uri="{FF2B5EF4-FFF2-40B4-BE49-F238E27FC236}">
                <a16:creationId xmlns:a16="http://schemas.microsoft.com/office/drawing/2014/main" id="{B79BCE1B-6C87-A510-B25D-A17C873D4A15}"/>
              </a:ext>
            </a:extLst>
          </p:cNvPr>
          <p:cNvSpPr txBox="1"/>
          <p:nvPr/>
        </p:nvSpPr>
        <p:spPr>
          <a:xfrm>
            <a:off x="6692766" y="4794645"/>
            <a:ext cx="3220567" cy="261610"/>
          </a:xfrm>
          <a:prstGeom prst="rect">
            <a:avLst/>
          </a:prstGeom>
          <a:noFill/>
        </p:spPr>
        <p:txBody>
          <a:bodyPr wrap="square" rtlCol="0">
            <a:spAutoFit/>
          </a:bodyPr>
          <a:lstStyle/>
          <a:p>
            <a:r>
              <a:rPr lang="en-US" sz="11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go.techtrainertim.com/blah</a:t>
            </a:r>
          </a:p>
        </p:txBody>
      </p:sp>
    </p:spTree>
    <p:extLst>
      <p:ext uri="{BB962C8B-B14F-4D97-AF65-F5344CB8AC3E}">
        <p14:creationId xmlns:p14="http://schemas.microsoft.com/office/powerpoint/2010/main" val="1195910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767026" y="2110085"/>
            <a:ext cx="7609968" cy="830997"/>
          </a:xfrm>
          <a:prstGeom prst="rect">
            <a:avLst/>
          </a:prstGeom>
          <a:noFill/>
        </p:spPr>
        <p:txBody>
          <a:bodyPr wrap="none" lIns="91440" tIns="45720" rIns="91440" bIns="45720">
            <a:spAutoFit/>
          </a:bodyPr>
          <a:lstStyle/>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go.techtrainertim.com/fabric</a:t>
            </a:r>
          </a:p>
        </p:txBody>
      </p:sp>
    </p:spTree>
    <p:extLst>
      <p:ext uri="{BB962C8B-B14F-4D97-AF65-F5344CB8AC3E}">
        <p14:creationId xmlns:p14="http://schemas.microsoft.com/office/powerpoint/2010/main" val="2565182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Fundamentals</a:t>
            </a:r>
          </a:p>
        </p:txBody>
      </p:sp>
      <p:sp>
        <p:nvSpPr>
          <p:cNvPr id="6" name="Rectangle 5">
            <a:extLst>
              <a:ext uri="{FF2B5EF4-FFF2-40B4-BE49-F238E27FC236}">
                <a16:creationId xmlns:a16="http://schemas.microsoft.com/office/drawing/2014/main" id="{E3D3F0FC-54E1-431E-BEC5-70615CF9D8DE}"/>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428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Blob Storage and</a:t>
            </a:r>
            <a:br>
              <a:rPr lang="en-US" dirty="0"/>
            </a:br>
            <a:r>
              <a:rPr lang="en-US" dirty="0"/>
              <a:t>Data Lake</a:t>
            </a:r>
          </a:p>
        </p:txBody>
      </p:sp>
    </p:spTree>
    <p:extLst>
      <p:ext uri="{BB962C8B-B14F-4D97-AF65-F5344CB8AC3E}">
        <p14:creationId xmlns:p14="http://schemas.microsoft.com/office/powerpoint/2010/main" val="1788894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752189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Blob Storage</a:t>
            </a:r>
          </a:p>
        </p:txBody>
      </p:sp>
      <p:pic>
        <p:nvPicPr>
          <p:cNvPr id="1026" name="Picture 2" descr="image alt text">
            <a:extLst>
              <a:ext uri="{FF2B5EF4-FFF2-40B4-BE49-F238E27FC236}">
                <a16:creationId xmlns:a16="http://schemas.microsoft.com/office/drawing/2014/main" id="{4C2E0F42-5B24-40E6-8784-FDC48F7E8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26083"/>
            <a:ext cx="7486650" cy="36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23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286B0632-2A24-7A3E-F8D5-AFAD9DCEBC20}"/>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3354671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 Storage Gen 2</a:t>
            </a:r>
          </a:p>
        </p:txBody>
      </p:sp>
      <p:sp>
        <p:nvSpPr>
          <p:cNvPr id="3" name="Content Placeholder 2">
            <a:extLst>
              <a:ext uri="{FF2B5EF4-FFF2-40B4-BE49-F238E27FC236}">
                <a16:creationId xmlns:a16="http://schemas.microsoft.com/office/drawing/2014/main" id="{CE5B41EC-43B3-E464-290C-7F443B90EBF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441450"/>
            <a:ext cx="2981325" cy="2484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Data Lake Query Performance ">
            <a:extLst>
              <a:ext uri="{FF2B5EF4-FFF2-40B4-BE49-F238E27FC236}">
                <a16:creationId xmlns:a16="http://schemas.microsoft.com/office/drawing/2014/main" id="{9C832E0B-9CD5-4D3C-8E1A-A2B23CA9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79" y="1441450"/>
            <a:ext cx="4486570" cy="248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64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Data Lake Storage Gen 2</a:t>
            </a:r>
          </a:p>
        </p:txBody>
      </p:sp>
      <p:sp>
        <p:nvSpPr>
          <p:cNvPr id="2" name="AutoShape 2" descr="Ingest data into Data Lake Storage Gen2">
            <a:extLst>
              <a:ext uri="{FF2B5EF4-FFF2-40B4-BE49-F238E27FC236}">
                <a16:creationId xmlns:a16="http://schemas.microsoft.com/office/drawing/2014/main" id="{EC326AD7-8B58-400A-9837-9A91A612F0A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gest data into Data Lake Storage Gen2">
            <a:extLst>
              <a:ext uri="{FF2B5EF4-FFF2-40B4-BE49-F238E27FC236}">
                <a16:creationId xmlns:a16="http://schemas.microsoft.com/office/drawing/2014/main" id="{372D30E5-8879-430F-9D10-7B3976DDB42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99DE19C-D03F-483B-90AE-4EB1929F0798}"/>
              </a:ext>
            </a:extLst>
          </p:cNvPr>
          <p:cNvPicPr>
            <a:picLocks noChangeAspect="1"/>
          </p:cNvPicPr>
          <p:nvPr/>
        </p:nvPicPr>
        <p:blipFill>
          <a:blip r:embed="rId2"/>
          <a:stretch>
            <a:fillRect/>
          </a:stretch>
        </p:blipFill>
        <p:spPr>
          <a:xfrm>
            <a:off x="1751977" y="764935"/>
            <a:ext cx="5944845" cy="3918429"/>
          </a:xfrm>
          <a:prstGeom prst="rect">
            <a:avLst/>
          </a:prstGeom>
        </p:spPr>
      </p:pic>
    </p:spTree>
    <p:extLst>
      <p:ext uri="{BB962C8B-B14F-4D97-AF65-F5344CB8AC3E}">
        <p14:creationId xmlns:p14="http://schemas.microsoft.com/office/powerpoint/2010/main" val="299233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Access Tiers &amp; Lifecycle Management</a:t>
            </a:r>
          </a:p>
        </p:txBody>
      </p:sp>
      <p:pic>
        <p:nvPicPr>
          <p:cNvPr id="3074" name="Picture 2" descr="update Access Tier in Azure Storage Blob Level - Tier">
            <a:extLst>
              <a:ext uri="{FF2B5EF4-FFF2-40B4-BE49-F238E27FC236}">
                <a16:creationId xmlns:a16="http://schemas.microsoft.com/office/drawing/2014/main" id="{F65609D2-98EF-4A9A-A9D7-80FD61E9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04" y="703098"/>
            <a:ext cx="4167246"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8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SQL Products</a:t>
            </a:r>
          </a:p>
        </p:txBody>
      </p:sp>
      <p:sp>
        <p:nvSpPr>
          <p:cNvPr id="3" name="Rectangle 2">
            <a:extLst>
              <a:ext uri="{FF2B5EF4-FFF2-40B4-BE49-F238E27FC236}">
                <a16:creationId xmlns:a16="http://schemas.microsoft.com/office/drawing/2014/main" id="{BCD8F3CD-36D7-4BDC-80C8-0E8EF25CDB63}"/>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97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633B1BB2-887B-1A4E-D015-7C1777866D2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314201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a:extLst>
              <a:ext uri="{FF2B5EF4-FFF2-40B4-BE49-F238E27FC236}">
                <a16:creationId xmlns:a16="http://schemas.microsoft.com/office/drawing/2014/main" id="{B6849CCE-4F85-DA82-CDAC-C1C0BCA38358}"/>
              </a:ext>
            </a:extLst>
          </p:cNvPr>
          <p:cNvPicPr>
            <a:picLocks noChangeAspect="1"/>
          </p:cNvPicPr>
          <p:nvPr/>
        </p:nvPicPr>
        <p:blipFill>
          <a:blip r:embed="rId2"/>
          <a:stretch>
            <a:fillRect/>
          </a:stretch>
        </p:blipFill>
        <p:spPr>
          <a:xfrm>
            <a:off x="1596458" y="808521"/>
            <a:ext cx="5951084" cy="4049027"/>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364ABC2B-D89F-27AD-9934-E5AC5B31F7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2955479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ADF034A-9125-84D0-2977-57D440F796F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140714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8AD338C7-8B11-8151-5D67-3CD8EEE48D81}"/>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193659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0" name="Content Placeholder 9">
            <a:extLst>
              <a:ext uri="{FF2B5EF4-FFF2-40B4-BE49-F238E27FC236}">
                <a16:creationId xmlns:a16="http://schemas.microsoft.com/office/drawing/2014/main" id="{F3CDC7C9-2D86-6D71-5A5F-A4BF9E1A1A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3261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EAA4744B-07F8-446D-D374-B02D48F7B5E6}"/>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2447907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EBDCC74C-924C-0E76-0450-DC08E6C48F01}"/>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5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C93796D4-4E00-5F46-61CD-2892D6E5543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7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Synapse</a:t>
            </a:r>
          </a:p>
        </p:txBody>
      </p:sp>
      <p:pic>
        <p:nvPicPr>
          <p:cNvPr id="4098" name="Picture 2" descr="Architecture diagram">
            <a:extLst>
              <a:ext uri="{FF2B5EF4-FFF2-40B4-BE49-F238E27FC236}">
                <a16:creationId xmlns:a16="http://schemas.microsoft.com/office/drawing/2014/main" id="{978FF2C7-3687-4576-8FD9-DDC1AE3F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 y="901700"/>
            <a:ext cx="7705771" cy="358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44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SQL Pool (DW) Architecture</a:t>
            </a:r>
          </a:p>
        </p:txBody>
      </p:sp>
      <p:pic>
        <p:nvPicPr>
          <p:cNvPr id="1026" name="Picture 2" descr="Dedicated SQL pool (formerly SQL DW) architecture">
            <a:extLst>
              <a:ext uri="{FF2B5EF4-FFF2-40B4-BE49-F238E27FC236}">
                <a16:creationId xmlns:a16="http://schemas.microsoft.com/office/drawing/2014/main" id="{2AD14B9B-7745-4671-AC34-48542EBA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49" y="760413"/>
            <a:ext cx="5367529" cy="413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19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Synapse SQL Pool Types</a:t>
            </a:r>
          </a:p>
        </p:txBody>
      </p:sp>
      <p:pic>
        <p:nvPicPr>
          <p:cNvPr id="5122" name="Picture 2" descr="Synapse SQL architecture">
            <a:extLst>
              <a:ext uri="{FF2B5EF4-FFF2-40B4-BE49-F238E27FC236}">
                <a16:creationId xmlns:a16="http://schemas.microsoft.com/office/drawing/2014/main" id="{AE8D94ED-2EBB-4B83-8AC5-C90AADFC9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906413"/>
            <a:ext cx="8286750" cy="371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257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DC28750B-63BA-6C14-7CF3-73B74AB220BC}"/>
              </a:ext>
            </a:extLst>
          </p:cNvPr>
          <p:cNvPicPr>
            <a:picLocks noChangeAspect="1"/>
          </p:cNvPicPr>
          <p:nvPr/>
        </p:nvPicPr>
        <p:blipFill>
          <a:blip r:embed="rId2"/>
          <a:stretch>
            <a:fillRect/>
          </a:stretch>
        </p:blipFill>
        <p:spPr>
          <a:xfrm>
            <a:off x="1986012" y="786759"/>
            <a:ext cx="4979470" cy="4152543"/>
          </a:xfrm>
          <a:prstGeom prst="rect">
            <a:avLst/>
          </a:prstGeom>
        </p:spPr>
      </p:pic>
    </p:spTree>
    <p:extLst>
      <p:ext uri="{BB962C8B-B14F-4D97-AF65-F5344CB8AC3E}">
        <p14:creationId xmlns:p14="http://schemas.microsoft.com/office/powerpoint/2010/main" val="1083770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6" name="Picture 5">
            <a:extLst>
              <a:ext uri="{FF2B5EF4-FFF2-40B4-BE49-F238E27FC236}">
                <a16:creationId xmlns:a16="http://schemas.microsoft.com/office/drawing/2014/main" id="{BF0BDCBA-8624-4253-9C77-E23404081513}"/>
              </a:ext>
            </a:extLst>
          </p:cNvPr>
          <p:cNvPicPr>
            <a:picLocks noChangeAspect="1"/>
          </p:cNvPicPr>
          <p:nvPr/>
        </p:nvPicPr>
        <p:blipFill>
          <a:blip r:embed="rId2"/>
          <a:stretch>
            <a:fillRect/>
          </a:stretch>
        </p:blipFill>
        <p:spPr>
          <a:xfrm>
            <a:off x="1081267" y="901888"/>
            <a:ext cx="7286266" cy="3547763"/>
          </a:xfrm>
          <a:prstGeom prst="rect">
            <a:avLst/>
          </a:prstGeom>
        </p:spPr>
      </p:pic>
    </p:spTree>
    <p:extLst>
      <p:ext uri="{BB962C8B-B14F-4D97-AF65-F5344CB8AC3E}">
        <p14:creationId xmlns:p14="http://schemas.microsoft.com/office/powerpoint/2010/main" val="1740641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sz="3200" dirty="0"/>
              <a:t>Azure Synapse Table Distribution Modes</a:t>
            </a:r>
          </a:p>
        </p:txBody>
      </p:sp>
      <p:sp>
        <p:nvSpPr>
          <p:cNvPr id="2" name="AutoShape 2" descr="Distributed table">
            <a:extLst>
              <a:ext uri="{FF2B5EF4-FFF2-40B4-BE49-F238E27FC236}">
                <a16:creationId xmlns:a16="http://schemas.microsoft.com/office/drawing/2014/main" id="{729A7252-B7BA-4FA4-BCF8-020CF624AB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0D36E6-39AB-49EF-892F-575D80474937}"/>
              </a:ext>
            </a:extLst>
          </p:cNvPr>
          <p:cNvSpPr txBox="1"/>
          <p:nvPr/>
        </p:nvSpPr>
        <p:spPr>
          <a:xfrm>
            <a:off x="7448550" y="4835723"/>
            <a:ext cx="2990850" cy="307777"/>
          </a:xfrm>
          <a:prstGeom prst="rect">
            <a:avLst/>
          </a:prstGeom>
          <a:noFill/>
        </p:spPr>
        <p:txBody>
          <a:bodyPr wrap="square" rtlCol="0">
            <a:spAutoFit/>
          </a:bodyPr>
          <a:lstStyle/>
          <a:p>
            <a:r>
              <a:rPr lang="en-US" sz="1400" dirty="0">
                <a:solidFill>
                  <a:srgbClr val="0070C0"/>
                </a:solidFill>
              </a:rPr>
              <a:t>https://timw.info/0jl</a:t>
            </a:r>
          </a:p>
        </p:txBody>
      </p:sp>
      <p:pic>
        <p:nvPicPr>
          <p:cNvPr id="7" name="Picture 6">
            <a:extLst>
              <a:ext uri="{FF2B5EF4-FFF2-40B4-BE49-F238E27FC236}">
                <a16:creationId xmlns:a16="http://schemas.microsoft.com/office/drawing/2014/main" id="{CF85C457-837A-49C7-AC49-138AD5A75BD8}"/>
              </a:ext>
            </a:extLst>
          </p:cNvPr>
          <p:cNvPicPr>
            <a:picLocks noChangeAspect="1"/>
          </p:cNvPicPr>
          <p:nvPr/>
        </p:nvPicPr>
        <p:blipFill>
          <a:blip r:embed="rId2"/>
          <a:stretch>
            <a:fillRect/>
          </a:stretch>
        </p:blipFill>
        <p:spPr>
          <a:xfrm>
            <a:off x="146121" y="669359"/>
            <a:ext cx="3794814" cy="783545"/>
          </a:xfrm>
          <a:prstGeom prst="rect">
            <a:avLst/>
          </a:prstGeom>
        </p:spPr>
      </p:pic>
      <p:pic>
        <p:nvPicPr>
          <p:cNvPr id="9" name="Picture 8">
            <a:extLst>
              <a:ext uri="{FF2B5EF4-FFF2-40B4-BE49-F238E27FC236}">
                <a16:creationId xmlns:a16="http://schemas.microsoft.com/office/drawing/2014/main" id="{C5F9C4EC-9952-4608-A2FD-CE5CBB6822C1}"/>
              </a:ext>
            </a:extLst>
          </p:cNvPr>
          <p:cNvPicPr>
            <a:picLocks noChangeAspect="1"/>
          </p:cNvPicPr>
          <p:nvPr/>
        </p:nvPicPr>
        <p:blipFill>
          <a:blip r:embed="rId3"/>
          <a:stretch>
            <a:fillRect/>
          </a:stretch>
        </p:blipFill>
        <p:spPr>
          <a:xfrm>
            <a:off x="146121" y="1564198"/>
            <a:ext cx="4477394" cy="1412046"/>
          </a:xfrm>
          <a:prstGeom prst="rect">
            <a:avLst/>
          </a:prstGeom>
        </p:spPr>
      </p:pic>
      <p:pic>
        <p:nvPicPr>
          <p:cNvPr id="11" name="Picture 10">
            <a:extLst>
              <a:ext uri="{FF2B5EF4-FFF2-40B4-BE49-F238E27FC236}">
                <a16:creationId xmlns:a16="http://schemas.microsoft.com/office/drawing/2014/main" id="{E798C0F4-4F6C-44F5-B26F-4D21F5E617AF}"/>
              </a:ext>
            </a:extLst>
          </p:cNvPr>
          <p:cNvPicPr>
            <a:picLocks noChangeAspect="1"/>
          </p:cNvPicPr>
          <p:nvPr/>
        </p:nvPicPr>
        <p:blipFill>
          <a:blip r:embed="rId4"/>
          <a:stretch>
            <a:fillRect/>
          </a:stretch>
        </p:blipFill>
        <p:spPr>
          <a:xfrm>
            <a:off x="105213" y="3124296"/>
            <a:ext cx="4559209" cy="1251826"/>
          </a:xfrm>
          <a:prstGeom prst="rect">
            <a:avLst/>
          </a:prstGeom>
        </p:spPr>
      </p:pic>
      <p:pic>
        <p:nvPicPr>
          <p:cNvPr id="2050" name="Picture 2" descr="Distributed table">
            <a:extLst>
              <a:ext uri="{FF2B5EF4-FFF2-40B4-BE49-F238E27FC236}">
                <a16:creationId xmlns:a16="http://schemas.microsoft.com/office/drawing/2014/main" id="{E328D618-985A-4672-BA91-6D1ED0FA0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902" y="669359"/>
            <a:ext cx="3182351" cy="19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plicated table">
            <a:extLst>
              <a:ext uri="{FF2B5EF4-FFF2-40B4-BE49-F238E27FC236}">
                <a16:creationId xmlns:a16="http://schemas.microsoft.com/office/drawing/2014/main" id="{6B3B66BF-1901-45B2-AB45-1ECD06246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600" y="2646337"/>
            <a:ext cx="3241653" cy="2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11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47FB00FC-D16B-4E9C-95C6-8D855E81EE71}"/>
              </a:ext>
            </a:extLst>
          </p:cNvPr>
          <p:cNvPicPr>
            <a:picLocks noChangeAspect="1"/>
          </p:cNvPicPr>
          <p:nvPr/>
        </p:nvPicPr>
        <p:blipFill>
          <a:blip r:embed="rId2"/>
          <a:stretch>
            <a:fillRect/>
          </a:stretch>
        </p:blipFill>
        <p:spPr>
          <a:xfrm>
            <a:off x="781524" y="767002"/>
            <a:ext cx="7580952" cy="3838095"/>
          </a:xfrm>
          <a:prstGeom prst="rect">
            <a:avLst/>
          </a:prstGeom>
        </p:spPr>
      </p:pic>
    </p:spTree>
    <p:extLst>
      <p:ext uri="{BB962C8B-B14F-4D97-AF65-F5344CB8AC3E}">
        <p14:creationId xmlns:p14="http://schemas.microsoft.com/office/powerpoint/2010/main" val="54084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4" name="Picture 3">
            <a:extLst>
              <a:ext uri="{FF2B5EF4-FFF2-40B4-BE49-F238E27FC236}">
                <a16:creationId xmlns:a16="http://schemas.microsoft.com/office/drawing/2014/main" id="{2F8B8553-12F0-43FD-9BC7-102AB7A3187B}"/>
              </a:ext>
            </a:extLst>
          </p:cNvPr>
          <p:cNvPicPr>
            <a:picLocks noChangeAspect="1"/>
          </p:cNvPicPr>
          <p:nvPr/>
        </p:nvPicPr>
        <p:blipFill>
          <a:blip r:embed="rId2"/>
          <a:stretch>
            <a:fillRect/>
          </a:stretch>
        </p:blipFill>
        <p:spPr>
          <a:xfrm>
            <a:off x="879719" y="740035"/>
            <a:ext cx="7384562" cy="3944437"/>
          </a:xfrm>
          <a:prstGeom prst="rect">
            <a:avLst/>
          </a:prstGeom>
        </p:spPr>
      </p:pic>
    </p:spTree>
    <p:extLst>
      <p:ext uri="{BB962C8B-B14F-4D97-AF65-F5344CB8AC3E}">
        <p14:creationId xmlns:p14="http://schemas.microsoft.com/office/powerpoint/2010/main" val="3142478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BF3-D44A-49B8-9473-DDCD56E14425}"/>
              </a:ext>
            </a:extLst>
          </p:cNvPr>
          <p:cNvSpPr>
            <a:spLocks noGrp="1"/>
          </p:cNvSpPr>
          <p:nvPr>
            <p:ph type="title"/>
          </p:nvPr>
        </p:nvSpPr>
        <p:spPr/>
        <p:txBody>
          <a:bodyPr/>
          <a:lstStyle/>
          <a:p>
            <a:r>
              <a:rPr lang="en-US" dirty="0"/>
              <a:t>Slowly Changing Dimensions (SCD)</a:t>
            </a:r>
          </a:p>
        </p:txBody>
      </p:sp>
      <p:pic>
        <p:nvPicPr>
          <p:cNvPr id="5" name="Picture 4">
            <a:extLst>
              <a:ext uri="{FF2B5EF4-FFF2-40B4-BE49-F238E27FC236}">
                <a16:creationId xmlns:a16="http://schemas.microsoft.com/office/drawing/2014/main" id="{FD0D9B4F-A48F-436C-B718-54CA8C2A39D2}"/>
              </a:ext>
            </a:extLst>
          </p:cNvPr>
          <p:cNvPicPr>
            <a:picLocks noChangeAspect="1"/>
          </p:cNvPicPr>
          <p:nvPr/>
        </p:nvPicPr>
        <p:blipFill>
          <a:blip r:embed="rId2"/>
          <a:stretch>
            <a:fillRect/>
          </a:stretch>
        </p:blipFill>
        <p:spPr>
          <a:xfrm>
            <a:off x="714857" y="808283"/>
            <a:ext cx="7714286" cy="3933333"/>
          </a:xfrm>
          <a:prstGeom prst="rect">
            <a:avLst/>
          </a:prstGeom>
        </p:spPr>
      </p:pic>
    </p:spTree>
    <p:extLst>
      <p:ext uri="{BB962C8B-B14F-4D97-AF65-F5344CB8AC3E}">
        <p14:creationId xmlns:p14="http://schemas.microsoft.com/office/powerpoint/2010/main" val="2317839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Azure Databricks</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59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2412729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a:t>
            </a:r>
          </a:p>
        </p:txBody>
      </p:sp>
      <p:pic>
        <p:nvPicPr>
          <p:cNvPr id="2050" name="Picture 2" descr="Lambda architecture diagram">
            <a:extLst>
              <a:ext uri="{FF2B5EF4-FFF2-40B4-BE49-F238E27FC236}">
                <a16:creationId xmlns:a16="http://schemas.microsoft.com/office/drawing/2014/main" id="{7DBE9410-C226-044C-8409-65781005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685800"/>
            <a:ext cx="7670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Lambda Architecture with Databricks</a:t>
            </a:r>
          </a:p>
        </p:txBody>
      </p:sp>
      <p:pic>
        <p:nvPicPr>
          <p:cNvPr id="5122" name="Picture 2">
            <a:extLst>
              <a:ext uri="{FF2B5EF4-FFF2-40B4-BE49-F238E27FC236}">
                <a16:creationId xmlns:a16="http://schemas.microsoft.com/office/drawing/2014/main" id="{71A07182-1E32-9646-8CEB-5A33F62E6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186" y="529835"/>
            <a:ext cx="6676556" cy="40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a:t>
            </a:r>
          </a:p>
        </p:txBody>
      </p:sp>
      <p:pic>
        <p:nvPicPr>
          <p:cNvPr id="3074" name="Picture 2" descr="Kappa architecture diagram">
            <a:extLst>
              <a:ext uri="{FF2B5EF4-FFF2-40B4-BE49-F238E27FC236}">
                <a16:creationId xmlns:a16="http://schemas.microsoft.com/office/drawing/2014/main" id="{416F83DC-3943-3241-B7EF-D6DCC39B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89000"/>
            <a:ext cx="80137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6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7F8E687D-B470-01AB-1AD2-96DC37FC908F}"/>
              </a:ext>
            </a:extLst>
          </p:cNvPr>
          <p:cNvPicPr>
            <a:picLocks noChangeAspect="1"/>
          </p:cNvPicPr>
          <p:nvPr/>
        </p:nvPicPr>
        <p:blipFill>
          <a:blip r:embed="rId2"/>
          <a:stretch>
            <a:fillRect/>
          </a:stretch>
        </p:blipFill>
        <p:spPr>
          <a:xfrm>
            <a:off x="1732547" y="791436"/>
            <a:ext cx="5678905" cy="4141143"/>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132-73A4-D64A-94C9-18AECF427873}"/>
              </a:ext>
            </a:extLst>
          </p:cNvPr>
          <p:cNvSpPr>
            <a:spLocks noGrp="1"/>
          </p:cNvSpPr>
          <p:nvPr>
            <p:ph type="title"/>
          </p:nvPr>
        </p:nvSpPr>
        <p:spPr/>
        <p:txBody>
          <a:bodyPr/>
          <a:lstStyle/>
          <a:p>
            <a:r>
              <a:rPr lang="en-US" dirty="0"/>
              <a:t>Kappa Architecture with Databricks</a:t>
            </a:r>
          </a:p>
        </p:txBody>
      </p:sp>
      <p:pic>
        <p:nvPicPr>
          <p:cNvPr id="6146" name="Picture 2">
            <a:extLst>
              <a:ext uri="{FF2B5EF4-FFF2-40B4-BE49-F238E27FC236}">
                <a16:creationId xmlns:a16="http://schemas.microsoft.com/office/drawing/2014/main" id="{E770C0BD-6B6B-7740-A34F-1438F3F76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371" y="850991"/>
            <a:ext cx="7164125" cy="344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72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7B053-4419-46E9-90C1-BAB3FC7E108B}"/>
              </a:ext>
            </a:extLst>
          </p:cNvPr>
          <p:cNvSpPr>
            <a:spLocks noGrp="1"/>
          </p:cNvSpPr>
          <p:nvPr>
            <p:ph type="ctrTitle"/>
          </p:nvPr>
        </p:nvSpPr>
        <p:spPr/>
        <p:txBody>
          <a:bodyPr/>
          <a:lstStyle/>
          <a:p>
            <a:r>
              <a:rPr lang="en-US" dirty="0"/>
              <a:t>Data Security</a:t>
            </a:r>
          </a:p>
        </p:txBody>
      </p:sp>
      <p:sp>
        <p:nvSpPr>
          <p:cNvPr id="2" name="Rectangle 1">
            <a:extLst>
              <a:ext uri="{FF2B5EF4-FFF2-40B4-BE49-F238E27FC236}">
                <a16:creationId xmlns:a16="http://schemas.microsoft.com/office/drawing/2014/main" id="{FEDB3749-A184-4B1E-B8F0-3C6C8240DD19}"/>
              </a:ext>
            </a:extLst>
          </p:cNvPr>
          <p:cNvSpPr/>
          <p:nvPr/>
        </p:nvSpPr>
        <p:spPr>
          <a:xfrm>
            <a:off x="6229350" y="3492500"/>
            <a:ext cx="2914650" cy="165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63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Network security</a:t>
            </a:r>
          </a:p>
        </p:txBody>
      </p:sp>
      <p:sp>
        <p:nvSpPr>
          <p:cNvPr id="2" name="Content Placeholder 1">
            <a:extLst>
              <a:ext uri="{FF2B5EF4-FFF2-40B4-BE49-F238E27FC236}">
                <a16:creationId xmlns:a16="http://schemas.microsoft.com/office/drawing/2014/main" id="{7E4AEA72-801B-4A53-90C2-32A2D3FFB447}"/>
              </a:ext>
            </a:extLst>
          </p:cNvPr>
          <p:cNvSpPr>
            <a:spLocks noGrp="1"/>
          </p:cNvSpPr>
          <p:nvPr>
            <p:ph idx="1"/>
          </p:nvPr>
        </p:nvSpPr>
        <p:spPr/>
        <p:txBody>
          <a:bodyPr/>
          <a:lstStyle/>
          <a:p>
            <a:endParaRPr lang="en-US"/>
          </a:p>
        </p:txBody>
      </p:sp>
      <p:sp>
        <p:nvSpPr>
          <p:cNvPr id="97" name="Text Placeholder 4"/>
          <p:cNvSpPr txBox="1">
            <a:spLocks/>
          </p:cNvSpPr>
          <p:nvPr/>
        </p:nvSpPr>
        <p:spPr>
          <a:xfrm>
            <a:off x="313983" y="906873"/>
            <a:ext cx="8543659" cy="54322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765" dirty="0">
                <a:latin typeface="+mj-lt"/>
              </a:rPr>
              <a:t>Securing your network from attacks and unauthorized access is an important</a:t>
            </a:r>
            <a:br>
              <a:rPr lang="en-US" sz="1765" dirty="0">
                <a:latin typeface="+mj-lt"/>
              </a:rPr>
            </a:br>
            <a:r>
              <a:rPr lang="en-US" sz="1765" dirty="0">
                <a:latin typeface="+mj-lt"/>
              </a:rPr>
              <a:t>part of any architecture</a:t>
            </a:r>
          </a:p>
        </p:txBody>
      </p:sp>
      <p:sp>
        <p:nvSpPr>
          <p:cNvPr id="21" name="Rectangle 20">
            <a:extLst>
              <a:ext uri="{FF2B5EF4-FFF2-40B4-BE49-F238E27FC236}">
                <a16:creationId xmlns:a16="http://schemas.microsoft.com/office/drawing/2014/main" id="{53846335-8B09-4C0E-8C90-EAB66CFC6529}"/>
              </a:ext>
            </a:extLst>
          </p:cNvPr>
          <p:cNvSpPr/>
          <p:nvPr/>
        </p:nvSpPr>
        <p:spPr bwMode="auto">
          <a:xfrm>
            <a:off x="322153"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Internet protection</a:t>
            </a:r>
          </a:p>
        </p:txBody>
      </p:sp>
      <p:sp>
        <p:nvSpPr>
          <p:cNvPr id="20" name="Rectangle 19">
            <a:extLst>
              <a:ext uri="{FF2B5EF4-FFF2-40B4-BE49-F238E27FC236}">
                <a16:creationId xmlns:a16="http://schemas.microsoft.com/office/drawing/2014/main" id="{3158EBBB-0EB6-46C7-B635-6EDF8422EA23}"/>
              </a:ext>
            </a:extLst>
          </p:cNvPr>
          <p:cNvSpPr/>
          <p:nvPr/>
        </p:nvSpPr>
        <p:spPr bwMode="auto">
          <a:xfrm>
            <a:off x="322153"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Assess the resources that are internet-facing, and to only allow inbound and outbound communication where necessary. Make sure you identify all resources that are allowing inbound network traffic of any type</a:t>
            </a:r>
          </a:p>
          <a:p>
            <a:pPr algn="ctr" defTabSz="672334">
              <a:defRPr/>
            </a:pPr>
            <a:endParaRPr lang="en-US" sz="1324" dirty="0"/>
          </a:p>
        </p:txBody>
      </p:sp>
      <p:sp>
        <p:nvSpPr>
          <p:cNvPr id="19" name="Rectangle 18">
            <a:extLst>
              <a:ext uri="{FF2B5EF4-FFF2-40B4-BE49-F238E27FC236}">
                <a16:creationId xmlns:a16="http://schemas.microsoft.com/office/drawing/2014/main" id="{973B2C69-A2B8-4A65-A9CB-64E3B77F8662}"/>
              </a:ext>
            </a:extLst>
          </p:cNvPr>
          <p:cNvSpPr/>
          <p:nvPr/>
        </p:nvSpPr>
        <p:spPr bwMode="auto">
          <a:xfrm>
            <a:off x="2464586"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a:solidFill>
                  <a:schemeClr val="bg1"/>
                </a:solidFill>
                <a:latin typeface="Segoe UI Semibold" panose="020B0702040204020203" pitchFamily="34" charset="0"/>
                <a:cs typeface="Segoe UI Semibold" panose="020B0702040204020203" pitchFamily="34" charset="0"/>
              </a:rPr>
              <a:t>Firewalls</a:t>
            </a:r>
          </a:p>
        </p:txBody>
      </p:sp>
      <p:sp>
        <p:nvSpPr>
          <p:cNvPr id="18" name="Rectangle 17">
            <a:extLst>
              <a:ext uri="{FF2B5EF4-FFF2-40B4-BE49-F238E27FC236}">
                <a16:creationId xmlns:a16="http://schemas.microsoft.com/office/drawing/2014/main" id="{FA2B9E53-A03E-4170-8F52-5864E6D8BEDF}"/>
              </a:ext>
            </a:extLst>
          </p:cNvPr>
          <p:cNvSpPr/>
          <p:nvPr/>
        </p:nvSpPr>
        <p:spPr bwMode="auto">
          <a:xfrm>
            <a:off x="2464586"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a:t>To provide inbound protection at the perimeter, there are several choices:</a:t>
            </a:r>
          </a:p>
          <a:p>
            <a:pPr marL="224119" indent="-170424">
              <a:spcBef>
                <a:spcPts val="147"/>
              </a:spcBef>
              <a:spcAft>
                <a:spcPts val="221"/>
              </a:spcAft>
              <a:buFont typeface="Arial" panose="020B0604020202020204" pitchFamily="34" charset="0"/>
              <a:buChar char="•"/>
              <a:defRPr/>
            </a:pPr>
            <a:r>
              <a:rPr lang="en-US" sz="1324"/>
              <a:t>Azure Firewall</a:t>
            </a:r>
          </a:p>
          <a:p>
            <a:pPr marL="224119" indent="-170424">
              <a:spcBef>
                <a:spcPts val="147"/>
              </a:spcBef>
              <a:spcAft>
                <a:spcPts val="221"/>
              </a:spcAft>
              <a:buFont typeface="Arial" panose="020B0604020202020204" pitchFamily="34" charset="0"/>
              <a:buChar char="•"/>
              <a:defRPr/>
            </a:pPr>
            <a:r>
              <a:rPr lang="en-US" sz="1324"/>
              <a:t>Azure Application Gateway</a:t>
            </a:r>
          </a:p>
          <a:p>
            <a:pPr marL="224119" indent="-170424">
              <a:spcBef>
                <a:spcPts val="147"/>
              </a:spcBef>
              <a:spcAft>
                <a:spcPts val="221"/>
              </a:spcAft>
              <a:buFont typeface="Arial" panose="020B0604020202020204" pitchFamily="34" charset="0"/>
              <a:buChar char="•"/>
              <a:defRPr/>
            </a:pPr>
            <a:r>
              <a:rPr lang="en-US" sz="1324"/>
              <a:t>Azure Storage Firewall</a:t>
            </a:r>
          </a:p>
          <a:p>
            <a:pPr algn="ctr" defTabSz="672334">
              <a:defRPr/>
            </a:pPr>
            <a:endParaRPr lang="en-US" sz="1324"/>
          </a:p>
        </p:txBody>
      </p:sp>
      <p:sp>
        <p:nvSpPr>
          <p:cNvPr id="17" name="Rectangle 16">
            <a:extLst>
              <a:ext uri="{FF2B5EF4-FFF2-40B4-BE49-F238E27FC236}">
                <a16:creationId xmlns:a16="http://schemas.microsoft.com/office/drawing/2014/main" id="{46B34BD8-5D7C-4562-8D72-B4274492211B}"/>
              </a:ext>
            </a:extLst>
          </p:cNvPr>
          <p:cNvSpPr/>
          <p:nvPr/>
        </p:nvSpPr>
        <p:spPr bwMode="auto">
          <a:xfrm>
            <a:off x="4607018"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DDoS protection</a:t>
            </a:r>
          </a:p>
        </p:txBody>
      </p:sp>
      <p:sp>
        <p:nvSpPr>
          <p:cNvPr id="16" name="Rectangle 15">
            <a:extLst>
              <a:ext uri="{FF2B5EF4-FFF2-40B4-BE49-F238E27FC236}">
                <a16:creationId xmlns:a16="http://schemas.microsoft.com/office/drawing/2014/main" id="{F0B2F4F5-156C-4CC7-80F4-9FD1EBA51F88}"/>
              </a:ext>
            </a:extLst>
          </p:cNvPr>
          <p:cNvSpPr/>
          <p:nvPr/>
        </p:nvSpPr>
        <p:spPr bwMode="auto">
          <a:xfrm>
            <a:off x="4607018"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pPr>
              <a:defRPr/>
            </a:pPr>
            <a:r>
              <a:rPr lang="en-US" sz="1324" dirty="0"/>
              <a:t>The Azure DDoS Protection service protects your Azure applications by scrubbing traffic at the Azure network edge before it can impact your service’s availability</a:t>
            </a:r>
          </a:p>
          <a:p>
            <a:pPr defTabSz="672334">
              <a:defRPr/>
            </a:pPr>
            <a:endParaRPr lang="en-US" sz="1324" dirty="0"/>
          </a:p>
        </p:txBody>
      </p:sp>
      <p:sp>
        <p:nvSpPr>
          <p:cNvPr id="15" name="Rectangle 14">
            <a:extLst>
              <a:ext uri="{FF2B5EF4-FFF2-40B4-BE49-F238E27FC236}">
                <a16:creationId xmlns:a16="http://schemas.microsoft.com/office/drawing/2014/main" id="{47B66081-AD24-4DDB-BFA9-2E581E25A559}"/>
              </a:ext>
            </a:extLst>
          </p:cNvPr>
          <p:cNvSpPr/>
          <p:nvPr/>
        </p:nvSpPr>
        <p:spPr bwMode="auto">
          <a:xfrm>
            <a:off x="6749450" y="1620453"/>
            <a:ext cx="2072398" cy="663661"/>
          </a:xfrm>
          <a:prstGeom prst="rect">
            <a:avLst/>
          </a:prstGeom>
          <a:solidFill>
            <a:srgbClr val="243A5E"/>
          </a:solidFill>
          <a:ln>
            <a:noFill/>
          </a:ln>
        </p:spPr>
        <p:txBody>
          <a:bodyPr vert="horz" wrap="square" lIns="100848" tIns="67232" rIns="100848" bIns="67232" rtlCol="0" anchor="ctr">
            <a:noAutofit/>
          </a:bodyPr>
          <a:lstStyle/>
          <a:p>
            <a:pPr defTabSz="685845">
              <a:spcBef>
                <a:spcPct val="20000"/>
              </a:spcBef>
              <a:buSzPct val="90000"/>
              <a:defRPr/>
            </a:pPr>
            <a:r>
              <a:rPr lang="en-US" sz="1471" dirty="0">
                <a:solidFill>
                  <a:schemeClr val="bg1"/>
                </a:solidFill>
                <a:latin typeface="Segoe UI Semibold" panose="020B0702040204020203" pitchFamily="34" charset="0"/>
                <a:cs typeface="Segoe UI Semibold" panose="020B0702040204020203" pitchFamily="34" charset="0"/>
              </a:rPr>
              <a:t>Network security groups</a:t>
            </a:r>
          </a:p>
        </p:txBody>
      </p:sp>
      <p:sp>
        <p:nvSpPr>
          <p:cNvPr id="14" name="Rectangle 13">
            <a:extLst>
              <a:ext uri="{FF2B5EF4-FFF2-40B4-BE49-F238E27FC236}">
                <a16:creationId xmlns:a16="http://schemas.microsoft.com/office/drawing/2014/main" id="{F3669B94-5B49-4521-A4E9-672B2837628A}"/>
              </a:ext>
            </a:extLst>
          </p:cNvPr>
          <p:cNvSpPr/>
          <p:nvPr/>
        </p:nvSpPr>
        <p:spPr bwMode="auto">
          <a:xfrm>
            <a:off x="6749450" y="2284114"/>
            <a:ext cx="2072398" cy="2261781"/>
          </a:xfrm>
          <a:prstGeom prst="rect">
            <a:avLst/>
          </a:prstGeom>
          <a:solidFill>
            <a:schemeClr val="bg1">
              <a:lumMod val="95000"/>
            </a:schemeClr>
          </a:solidFill>
          <a:ln>
            <a:noFill/>
          </a:ln>
        </p:spPr>
        <p:txBody>
          <a:bodyPr vert="horz" wrap="square" lIns="100848" tIns="67232" rIns="100848" bIns="67232" rtlCol="0" anchor="t">
            <a:noAutofit/>
          </a:bodyPr>
          <a:lstStyle/>
          <a:p>
            <a:r>
              <a:rPr lang="en-US" sz="1324" dirty="0"/>
              <a:t>Network Security Groups allow you to filter network traffic to and from Azure resources in an Azure virtual network. An NSG can contain multiple inbound and outbound security rules</a:t>
            </a:r>
          </a:p>
        </p:txBody>
      </p:sp>
    </p:spTree>
    <p:extLst>
      <p:ext uri="{BB962C8B-B14F-4D97-AF65-F5344CB8AC3E}">
        <p14:creationId xmlns:p14="http://schemas.microsoft.com/office/powerpoint/2010/main" val="14178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Identity and access</a:t>
            </a:r>
          </a:p>
        </p:txBody>
      </p:sp>
      <p:sp>
        <p:nvSpPr>
          <p:cNvPr id="3" name="Content Placeholder 2">
            <a:extLst>
              <a:ext uri="{FF2B5EF4-FFF2-40B4-BE49-F238E27FC236}">
                <a16:creationId xmlns:a16="http://schemas.microsoft.com/office/drawing/2014/main" id="{95A6D279-9246-454E-9E1A-B42492A49B57}"/>
              </a:ext>
            </a:extLst>
          </p:cNvPr>
          <p:cNvSpPr>
            <a:spLocks noGrp="1"/>
          </p:cNvSpPr>
          <p:nvPr>
            <p:ph idx="1"/>
          </p:nvPr>
        </p:nvSpPr>
        <p:spPr/>
        <p:txBody>
          <a:bodyPr/>
          <a:lstStyle/>
          <a:p>
            <a:endParaRPr lang="en-US"/>
          </a:p>
        </p:txBody>
      </p:sp>
      <p:sp>
        <p:nvSpPr>
          <p:cNvPr id="22" name="TextBox 21">
            <a:extLst>
              <a:ext uri="{FF2B5EF4-FFF2-40B4-BE49-F238E27FC236}">
                <a16:creationId xmlns:a16="http://schemas.microsoft.com/office/drawing/2014/main" id="{43F01DAB-8B08-4566-8E86-D5118B035860}"/>
              </a:ext>
            </a:extLst>
          </p:cNvPr>
          <p:cNvSpPr txBox="1"/>
          <p:nvPr/>
        </p:nvSpPr>
        <p:spPr>
          <a:xfrm>
            <a:off x="314586" y="1052246"/>
            <a:ext cx="3021721" cy="170142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Authentication</a:t>
            </a:r>
          </a:p>
          <a:p>
            <a:pPr defTabSz="326778">
              <a:spcBef>
                <a:spcPct val="0"/>
              </a:spcBef>
              <a:spcAft>
                <a:spcPct val="35000"/>
              </a:spcAft>
            </a:pPr>
            <a:r>
              <a:rPr lang="en-US" sz="1324" dirty="0"/>
              <a:t>This is the process of establishing the identity of a person or service looking to access a resource. Azure Active Directory is a cloud-based identity service that provide this capability</a:t>
            </a:r>
          </a:p>
        </p:txBody>
      </p:sp>
      <p:sp>
        <p:nvSpPr>
          <p:cNvPr id="23" name="TextBox 22">
            <a:extLst>
              <a:ext uri="{FF2B5EF4-FFF2-40B4-BE49-F238E27FC236}">
                <a16:creationId xmlns:a16="http://schemas.microsoft.com/office/drawing/2014/main" id="{E7B95AB3-1D74-4CC7-AAD8-9749CAD09B84}"/>
              </a:ext>
            </a:extLst>
          </p:cNvPr>
          <p:cNvSpPr txBox="1"/>
          <p:nvPr/>
        </p:nvSpPr>
        <p:spPr>
          <a:xfrm>
            <a:off x="314588" y="2828373"/>
            <a:ext cx="3021720" cy="1868584"/>
          </a:xfrm>
          <a:prstGeom prst="rect">
            <a:avLst/>
          </a:prstGeom>
          <a:noFill/>
          <a:ln w="19050">
            <a:solidFill>
              <a:schemeClr val="tx2"/>
            </a:solidFill>
          </a:ln>
        </p:spPr>
        <p:txBody>
          <a:bodyPr wrap="square" lIns="100834" tIns="67222" rIns="100834" bIns="67222" rtlCol="0">
            <a:noAutofit/>
          </a:bodyPr>
          <a:lstStyle/>
          <a:p>
            <a:pPr defTabSz="326778">
              <a:spcBef>
                <a:spcPct val="0"/>
              </a:spcBef>
              <a:spcAft>
                <a:spcPts val="147"/>
              </a:spcAft>
            </a:pPr>
            <a:r>
              <a:rPr lang="en-US" sz="1471" dirty="0">
                <a:solidFill>
                  <a:schemeClr val="tx2"/>
                </a:solidFill>
                <a:latin typeface="+mj-lt"/>
              </a:rPr>
              <a:t>Authorization</a:t>
            </a:r>
          </a:p>
          <a:p>
            <a:pPr defTabSz="326778">
              <a:spcBef>
                <a:spcPct val="0"/>
              </a:spcBef>
              <a:spcAft>
                <a:spcPct val="35000"/>
              </a:spcAft>
            </a:pPr>
            <a:r>
              <a:rPr lang="en-US" sz="1324" dirty="0"/>
              <a:t>This is the process of establishing what level of access an authenticated person or service has. It specifies what data they're allowed to access and what they can do with it. Azure Active Directory also provides this capability</a:t>
            </a:r>
          </a:p>
        </p:txBody>
      </p:sp>
      <p:sp>
        <p:nvSpPr>
          <p:cNvPr id="26" name="Rectangle 25">
            <a:extLst>
              <a:ext uri="{FF2B5EF4-FFF2-40B4-BE49-F238E27FC236}">
                <a16:creationId xmlns:a16="http://schemas.microsoft.com/office/drawing/2014/main" id="{A0239698-BCA0-43EC-A1F5-CF02D9D17F2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dirty="0">
                <a:solidFill>
                  <a:schemeClr val="tx1"/>
                </a:solidFill>
                <a:latin typeface="+mj-lt"/>
                <a:ea typeface="Segoe UI" pitchFamily="34" charset="0"/>
                <a:cs typeface="Segoe UI" pitchFamily="34" charset="0"/>
              </a:rPr>
              <a:t>Azure Active Directory features</a:t>
            </a:r>
          </a:p>
        </p:txBody>
      </p:sp>
      <p:sp>
        <p:nvSpPr>
          <p:cNvPr id="27" name="Rectangle 26">
            <a:extLst>
              <a:ext uri="{FF2B5EF4-FFF2-40B4-BE49-F238E27FC236}">
                <a16:creationId xmlns:a16="http://schemas.microsoft.com/office/drawing/2014/main" id="{4C6B69B0-8550-48E9-A1E7-953B6191E488}"/>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Single sign-on</a:t>
            </a:r>
          </a:p>
          <a:p>
            <a:pPr defTabSz="685515" fontAlgn="base">
              <a:spcBef>
                <a:spcPts val="221"/>
              </a:spcBef>
              <a:defRPr/>
            </a:pPr>
            <a:r>
              <a:rPr lang="en-US" sz="1324" kern="0" dirty="0">
                <a:cs typeface="Segoe UI Light" panose="020B0502040204020203" pitchFamily="34" charset="0"/>
              </a:rPr>
              <a:t>Enables users to remember only one ID and one password to access multiple applications</a:t>
            </a:r>
          </a:p>
        </p:txBody>
      </p:sp>
      <p:sp>
        <p:nvSpPr>
          <p:cNvPr id="28" name="Rectangle 27">
            <a:extLst>
              <a:ext uri="{FF2B5EF4-FFF2-40B4-BE49-F238E27FC236}">
                <a16:creationId xmlns:a16="http://schemas.microsoft.com/office/drawing/2014/main" id="{EF988E5A-7A28-45EE-9287-149239F41B4F}"/>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Apps &amp; device management</a:t>
            </a:r>
          </a:p>
          <a:p>
            <a:pPr defTabSz="685515" fontAlgn="base">
              <a:spcBef>
                <a:spcPts val="221"/>
              </a:spcBef>
              <a:defRPr/>
            </a:pPr>
            <a:r>
              <a:rPr lang="en-US" sz="1324" kern="0" dirty="0">
                <a:cs typeface="Segoe UI Light" panose="020B0502040204020203" pitchFamily="34" charset="0"/>
              </a:rPr>
              <a:t>You can manage your cloud and </a:t>
            </a:r>
            <a:br>
              <a:rPr lang="en-US" sz="1324" kern="0" dirty="0">
                <a:cs typeface="Segoe UI Light" panose="020B0502040204020203" pitchFamily="34" charset="0"/>
              </a:rPr>
            </a:br>
            <a:r>
              <a:rPr lang="en-US" sz="1324" kern="0" dirty="0">
                <a:cs typeface="Segoe UI Light" panose="020B0502040204020203" pitchFamily="34" charset="0"/>
              </a:rPr>
              <a:t>on-premises apps and devices and </a:t>
            </a:r>
            <a:br>
              <a:rPr lang="en-US" sz="1324" kern="0" dirty="0">
                <a:cs typeface="Segoe UI Light" panose="020B0502040204020203" pitchFamily="34" charset="0"/>
              </a:rPr>
            </a:br>
            <a:r>
              <a:rPr lang="en-US" sz="1324" kern="0" dirty="0">
                <a:cs typeface="Segoe UI Light" panose="020B0502040204020203" pitchFamily="34" charset="0"/>
              </a:rPr>
              <a:t>the access to your organizations resources</a:t>
            </a:r>
          </a:p>
        </p:txBody>
      </p:sp>
      <p:sp>
        <p:nvSpPr>
          <p:cNvPr id="29" name="Rectangle 28">
            <a:extLst>
              <a:ext uri="{FF2B5EF4-FFF2-40B4-BE49-F238E27FC236}">
                <a16:creationId xmlns:a16="http://schemas.microsoft.com/office/drawing/2014/main" id="{DCCB3AC0-DE65-4D34-A3D8-9978631C19D4}"/>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Identity services</a:t>
            </a:r>
          </a:p>
          <a:p>
            <a:pPr defTabSz="685515" fontAlgn="base">
              <a:spcBef>
                <a:spcPts val="221"/>
              </a:spcBef>
              <a:defRPr/>
            </a:pPr>
            <a:r>
              <a:rPr lang="en-US" sz="1324" kern="0" dirty="0">
                <a:cs typeface="Segoe UI Light" panose="020B0502040204020203" pitchFamily="34" charset="0"/>
              </a:rPr>
              <a:t>Manage Business to business (B2B) identity services and Business-to-Customer (B2C) identity services</a:t>
            </a:r>
          </a:p>
        </p:txBody>
      </p:sp>
    </p:spTree>
    <p:extLst>
      <p:ext uri="{BB962C8B-B14F-4D97-AF65-F5344CB8AC3E}">
        <p14:creationId xmlns:p14="http://schemas.microsoft.com/office/powerpoint/2010/main" val="2976901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73290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a:t>Encryption</a:t>
            </a:r>
          </a:p>
        </p:txBody>
      </p:sp>
      <p:sp>
        <p:nvSpPr>
          <p:cNvPr id="3" name="Content Placeholder 2">
            <a:extLst>
              <a:ext uri="{FF2B5EF4-FFF2-40B4-BE49-F238E27FC236}">
                <a16:creationId xmlns:a16="http://schemas.microsoft.com/office/drawing/2014/main" id="{0835488F-2F4F-4EE5-A005-88B5CE1893D8}"/>
              </a:ext>
            </a:extLst>
          </p:cNvPr>
          <p:cNvSpPr>
            <a:spLocks noGrp="1"/>
          </p:cNvSpPr>
          <p:nvPr>
            <p:ph idx="1"/>
          </p:nvPr>
        </p:nvSpPr>
        <p:spPr/>
        <p:txBody>
          <a:bodyPr/>
          <a:lstStyle/>
          <a:p>
            <a:endParaRPr lang="en-US"/>
          </a:p>
        </p:txBody>
      </p:sp>
      <p:sp>
        <p:nvSpPr>
          <p:cNvPr id="24" name="TextBox 23">
            <a:extLst>
              <a:ext uri="{FF2B5EF4-FFF2-40B4-BE49-F238E27FC236}">
                <a16:creationId xmlns:a16="http://schemas.microsoft.com/office/drawing/2014/main" id="{8E94CB0C-0E14-410C-90B3-6420CE5EE445}"/>
              </a:ext>
            </a:extLst>
          </p:cNvPr>
          <p:cNvSpPr txBox="1"/>
          <p:nvPr/>
        </p:nvSpPr>
        <p:spPr>
          <a:xfrm>
            <a:off x="314586" y="1052245"/>
            <a:ext cx="3021721"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at rest</a:t>
            </a:r>
          </a:p>
          <a:p>
            <a:pPr>
              <a:spcAft>
                <a:spcPct val="35000"/>
              </a:spcAft>
            </a:pPr>
            <a:r>
              <a:rPr lang="en-US" sz="1324" dirty="0">
                <a:solidFill>
                  <a:schemeClr val="tx1"/>
                </a:solidFill>
                <a:latin typeface="+mn-lt"/>
              </a:rPr>
              <a:t>Data at rest is the data that has been stored on a physical medium. This could be data stored on the disk of a server, data stored in a database, or data stored in a storage account</a:t>
            </a:r>
          </a:p>
          <a:p>
            <a:endParaRPr lang="en-US" sz="1471" dirty="0"/>
          </a:p>
        </p:txBody>
      </p:sp>
      <p:sp>
        <p:nvSpPr>
          <p:cNvPr id="26" name="TextBox 25">
            <a:extLst>
              <a:ext uri="{FF2B5EF4-FFF2-40B4-BE49-F238E27FC236}">
                <a16:creationId xmlns:a16="http://schemas.microsoft.com/office/drawing/2014/main" id="{CDF6B90B-9A7F-43BC-81E3-983BAE3E3147}"/>
              </a:ext>
            </a:extLst>
          </p:cNvPr>
          <p:cNvSpPr txBox="1"/>
          <p:nvPr/>
        </p:nvSpPr>
        <p:spPr>
          <a:xfrm>
            <a:off x="314588" y="2924855"/>
            <a:ext cx="3021720" cy="1772101"/>
          </a:xfrm>
          <a:prstGeom prst="rect">
            <a:avLst/>
          </a:prstGeom>
          <a:noFill/>
          <a:ln w="19050">
            <a:solidFill>
              <a:schemeClr val="tx2"/>
            </a:solidFill>
          </a:ln>
        </p:spPr>
        <p:txBody>
          <a:bodyPr wrap="square" lIns="100834" tIns="67222" rIns="100834" bIns="67222" rtlCol="0">
            <a:noAutofit/>
          </a:bodyPr>
          <a:lstStyle>
            <a:defPPr>
              <a:defRPr lang="en-US"/>
            </a:defPPr>
            <a:lvl1pPr defTabSz="444414">
              <a:spcBef>
                <a:spcPct val="0"/>
              </a:spcBef>
              <a:spcAft>
                <a:spcPts val="200"/>
              </a:spcAft>
              <a:defRPr sz="2000">
                <a:solidFill>
                  <a:schemeClr val="tx2"/>
                </a:solidFill>
                <a:latin typeface="+mj-lt"/>
              </a:defRPr>
            </a:lvl1pPr>
          </a:lstStyle>
          <a:p>
            <a:r>
              <a:rPr lang="en-US" sz="1471" dirty="0"/>
              <a:t>Encryption in transit</a:t>
            </a:r>
          </a:p>
          <a:p>
            <a:pPr>
              <a:spcAft>
                <a:spcPct val="35000"/>
              </a:spcAft>
            </a:pPr>
            <a:r>
              <a:rPr lang="en-US" sz="1324" dirty="0">
                <a:solidFill>
                  <a:schemeClr val="tx1"/>
                </a:solidFill>
                <a:latin typeface="+mn-lt"/>
              </a:rPr>
              <a:t>Data in transit is the data actively moving from one location to another, such as across the internet or through a private network. Secure transfer can be handled by several different layers</a:t>
            </a:r>
          </a:p>
        </p:txBody>
      </p:sp>
      <p:sp>
        <p:nvSpPr>
          <p:cNvPr id="27" name="Rectangle 26">
            <a:extLst>
              <a:ext uri="{FF2B5EF4-FFF2-40B4-BE49-F238E27FC236}">
                <a16:creationId xmlns:a16="http://schemas.microsoft.com/office/drawing/2014/main" id="{2FF51866-39C0-4A94-9965-EEDFB782E4FF}"/>
              </a:ext>
            </a:extLst>
          </p:cNvPr>
          <p:cNvSpPr/>
          <p:nvPr/>
        </p:nvSpPr>
        <p:spPr bwMode="auto">
          <a:xfrm>
            <a:off x="3422883" y="1052246"/>
            <a:ext cx="5406189" cy="3644711"/>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spcAft>
                <a:spcPct val="0"/>
              </a:spcAft>
            </a:pPr>
            <a:r>
              <a:rPr lang="en-US" sz="1471">
                <a:solidFill>
                  <a:schemeClr val="tx1"/>
                </a:solidFill>
                <a:latin typeface="+mj-lt"/>
                <a:cs typeface="Segoe UI" pitchFamily="34" charset="0"/>
              </a:rPr>
              <a:t>Encryption on Azure</a:t>
            </a:r>
          </a:p>
        </p:txBody>
      </p:sp>
      <p:sp>
        <p:nvSpPr>
          <p:cNvPr id="28" name="Rectangle 27">
            <a:extLst>
              <a:ext uri="{FF2B5EF4-FFF2-40B4-BE49-F238E27FC236}">
                <a16:creationId xmlns:a16="http://schemas.microsoft.com/office/drawing/2014/main" id="{3C6CCFE9-A2E0-4912-9DDB-D935B1A1F9BF}"/>
              </a:ext>
            </a:extLst>
          </p:cNvPr>
          <p:cNvSpPr/>
          <p:nvPr/>
        </p:nvSpPr>
        <p:spPr bwMode="auto">
          <a:xfrm>
            <a:off x="3519748"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Raw encryption</a:t>
            </a:r>
          </a:p>
          <a:p>
            <a:pPr defTabSz="685515" fontAlgn="base">
              <a:spcBef>
                <a:spcPts val="221"/>
              </a:spcBef>
              <a:defRPr/>
            </a:pPr>
            <a:r>
              <a:rPr lang="en-US" sz="1324" kern="0" dirty="0">
                <a:cs typeface="Segoe UI Light" panose="020B0502040204020203" pitchFamily="34" charset="0"/>
              </a:rPr>
              <a:t>Enables the encryption of:</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Azure Storage</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V.M. Disks</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Disk Encryption</a:t>
            </a:r>
          </a:p>
        </p:txBody>
      </p:sp>
      <p:sp>
        <p:nvSpPr>
          <p:cNvPr id="29" name="Rectangle 28">
            <a:extLst>
              <a:ext uri="{FF2B5EF4-FFF2-40B4-BE49-F238E27FC236}">
                <a16:creationId xmlns:a16="http://schemas.microsoft.com/office/drawing/2014/main" id="{A3200CA2-AED3-4A77-B4D9-FDAF90938CEE}"/>
              </a:ext>
            </a:extLst>
          </p:cNvPr>
          <p:cNvSpPr/>
          <p:nvPr/>
        </p:nvSpPr>
        <p:spPr bwMode="auto">
          <a:xfrm>
            <a:off x="5187073" y="1457484"/>
            <a:ext cx="1877787"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Database encryption</a:t>
            </a:r>
          </a:p>
          <a:p>
            <a:pPr defTabSz="685515" fontAlgn="base">
              <a:spcBef>
                <a:spcPts val="221"/>
              </a:spcBef>
              <a:defRPr/>
            </a:pPr>
            <a:r>
              <a:rPr lang="en-US" sz="1324" kern="0" dirty="0">
                <a:cs typeface="Segoe UI Light" panose="020B0502040204020203" pitchFamily="34" charset="0"/>
              </a:rPr>
              <a:t>Enables the encryption of databases using:</a:t>
            </a:r>
          </a:p>
          <a:p>
            <a:pPr marL="224119" indent="-180930" defTabSz="685515" fontAlgn="base">
              <a:spcBef>
                <a:spcPts val="441"/>
              </a:spcBef>
              <a:buFont typeface="Arial" panose="020B0604020202020204" pitchFamily="34" charset="0"/>
              <a:buChar char="•"/>
              <a:defRPr/>
            </a:pPr>
            <a:r>
              <a:rPr lang="en-US" sz="1324" kern="0" dirty="0">
                <a:cs typeface="Segoe UI Light" panose="020B0502040204020203" pitchFamily="34" charset="0"/>
              </a:rPr>
              <a:t>Transparent Data Encryption</a:t>
            </a:r>
          </a:p>
        </p:txBody>
      </p:sp>
      <p:sp>
        <p:nvSpPr>
          <p:cNvPr id="30" name="Rectangle 29">
            <a:extLst>
              <a:ext uri="{FF2B5EF4-FFF2-40B4-BE49-F238E27FC236}">
                <a16:creationId xmlns:a16="http://schemas.microsoft.com/office/drawing/2014/main" id="{9CD972DA-B1F5-4571-88E5-AD7349DBE6B8}"/>
              </a:ext>
            </a:extLst>
          </p:cNvPr>
          <p:cNvSpPr/>
          <p:nvPr/>
        </p:nvSpPr>
        <p:spPr bwMode="auto">
          <a:xfrm>
            <a:off x="7172099" y="1457484"/>
            <a:ext cx="1560084" cy="314610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34" tIns="67222" rIns="100834" bIns="67222" numCol="1" spcCol="0" rtlCol="0" fromWordArt="0" anchor="t" anchorCtr="0" forceAA="0" compatLnSpc="1">
            <a:prstTxWarp prst="textNoShape">
              <a:avLst/>
            </a:prstTxWarp>
            <a:noAutofit/>
          </a:bodyPr>
          <a:lstStyle/>
          <a:p>
            <a:pPr defTabSz="685515" fontAlgn="base">
              <a:spcBef>
                <a:spcPct val="0"/>
              </a:spcBef>
              <a:defRPr/>
            </a:pPr>
            <a:r>
              <a:rPr lang="en-US" sz="1324" b="1" dirty="0">
                <a:latin typeface="+mj-lt"/>
              </a:rPr>
              <a:t>Encrypting secrets</a:t>
            </a:r>
          </a:p>
          <a:p>
            <a:pPr defTabSz="685515" fontAlgn="base">
              <a:spcBef>
                <a:spcPts val="221"/>
              </a:spcBef>
              <a:defRPr/>
            </a:pPr>
            <a:r>
              <a:rPr lang="en-US" sz="1324" kern="0" dirty="0">
                <a:cs typeface="Segoe UI Light" panose="020B0502040204020203" pitchFamily="34" charset="0"/>
              </a:rPr>
              <a:t>Azure Key Vault is a centralized cloud service for storing your application secrets</a:t>
            </a:r>
          </a:p>
        </p:txBody>
      </p:sp>
    </p:spTree>
    <p:extLst>
      <p:ext uri="{BB962C8B-B14F-4D97-AF65-F5344CB8AC3E}">
        <p14:creationId xmlns:p14="http://schemas.microsoft.com/office/powerpoint/2010/main" val="2465522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Firewall Rules</a:t>
            </a:r>
          </a:p>
        </p:txBody>
      </p:sp>
      <p:pic>
        <p:nvPicPr>
          <p:cNvPr id="2" name="Picture 2" descr="Firewall configuration diagram">
            <a:extLst>
              <a:ext uri="{FF2B5EF4-FFF2-40B4-BE49-F238E27FC236}">
                <a16:creationId xmlns:a16="http://schemas.microsoft.com/office/drawing/2014/main" id="{A18415E2-A8AA-4FDD-B941-ED045783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05" y="685800"/>
            <a:ext cx="3056408"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7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DDM</a:t>
            </a:r>
          </a:p>
        </p:txBody>
      </p:sp>
      <p:pic>
        <p:nvPicPr>
          <p:cNvPr id="1026" name="Picture 2" descr="Dynamic Data Masking Working">
            <a:extLst>
              <a:ext uri="{FF2B5EF4-FFF2-40B4-BE49-F238E27FC236}">
                <a16:creationId xmlns:a16="http://schemas.microsoft.com/office/drawing/2014/main" id="{00A6371E-6106-4F75-9A89-F7B658FA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27" y="798512"/>
            <a:ext cx="7461946" cy="38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84D36-FDB2-E34A-B67D-980B0EBB81E7}"/>
              </a:ext>
            </a:extLst>
          </p:cNvPr>
          <p:cNvSpPr>
            <a:spLocks noGrp="1"/>
          </p:cNvSpPr>
          <p:nvPr>
            <p:ph type="title"/>
          </p:nvPr>
        </p:nvSpPr>
        <p:spPr/>
        <p:txBody>
          <a:bodyPr/>
          <a:lstStyle/>
          <a:p>
            <a:r>
              <a:rPr lang="en-US" dirty="0"/>
              <a:t>Azure SQL Database Always Encrypted</a:t>
            </a:r>
          </a:p>
        </p:txBody>
      </p:sp>
      <p:pic>
        <p:nvPicPr>
          <p:cNvPr id="2050" name="Picture 2" descr="thumbnail image 1 of blog post titled &#10; &#10; &#10;  &#10; &#10; &#10; &#10;    &#10;  &#10;   &#10;    &#10;      &#10;       Enabling Confidential Computing with Always Encrypted using Enclaves (Early Access Preview)&#10;       &#10;      &#10;     &#10;   &#10;  &#10; &#10;   &#10; &#10; &#10; &#10; &#10; &#10;">
            <a:extLst>
              <a:ext uri="{FF2B5EF4-FFF2-40B4-BE49-F238E27FC236}">
                <a16:creationId xmlns:a16="http://schemas.microsoft.com/office/drawing/2014/main" id="{AE2F1F49-7191-42E0-90FE-B347A38A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9144000"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8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140511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0FCA27C0-01C9-4997-B7DD-100BE0547140}"/>
              </a:ext>
            </a:extLst>
          </p:cNvPr>
          <p:cNvPicPr>
            <a:picLocks noChangeAspect="1"/>
          </p:cNvPicPr>
          <p:nvPr/>
        </p:nvPicPr>
        <p:blipFill>
          <a:blip r:embed="rId2"/>
          <a:stretch>
            <a:fillRect/>
          </a:stretch>
        </p:blipFill>
        <p:spPr>
          <a:xfrm>
            <a:off x="1728998" y="769383"/>
            <a:ext cx="5686004" cy="4146320"/>
          </a:xfrm>
          <a:prstGeom prst="rect">
            <a:avLst/>
          </a:prstGeom>
        </p:spPr>
      </p:pic>
    </p:spTree>
    <p:extLst>
      <p:ext uri="{BB962C8B-B14F-4D97-AF65-F5344CB8AC3E}">
        <p14:creationId xmlns:p14="http://schemas.microsoft.com/office/powerpoint/2010/main" val="1234502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7" name="Content Placeholder 6">
            <a:extLst>
              <a:ext uri="{FF2B5EF4-FFF2-40B4-BE49-F238E27FC236}">
                <a16:creationId xmlns:a16="http://schemas.microsoft.com/office/drawing/2014/main" id="{AF087E7C-6AB3-4170-A3E6-7ABBDD5D6BC7}"/>
              </a:ext>
            </a:extLst>
          </p:cNvPr>
          <p:cNvSpPr>
            <a:spLocks noGrp="1"/>
          </p:cNvSpPr>
          <p:nvPr>
            <p:ph idx="1"/>
          </p:nvPr>
        </p:nvSpPr>
        <p:spPr/>
        <p:txBody>
          <a:bodyPr/>
          <a:lstStyle/>
          <a:p>
            <a:endParaRPr lang="en-US"/>
          </a:p>
        </p:txBody>
      </p:sp>
      <p:sp>
        <p:nvSpPr>
          <p:cNvPr id="13" name="TextBox 12">
            <a:extLst>
              <a:ext uri="{FF2B5EF4-FFF2-40B4-BE49-F238E27FC236}">
                <a16:creationId xmlns:a16="http://schemas.microsoft.com/office/drawing/2014/main" id="{278F61B9-7D5D-4463-91F3-FAF0846E52D7}"/>
              </a:ext>
            </a:extLst>
          </p:cNvPr>
          <p:cNvSpPr txBox="1"/>
          <p:nvPr/>
        </p:nvSpPr>
        <p:spPr>
          <a:xfrm>
            <a:off x="320279" y="1052031"/>
            <a:ext cx="2999864" cy="1348270"/>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streams:</a:t>
            </a:r>
          </a:p>
          <a:p>
            <a:pPr>
              <a:spcAft>
                <a:spcPct val="35000"/>
              </a:spcAft>
            </a:pPr>
            <a:r>
              <a:rPr lang="en-US" sz="1350"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320279" y="2505076"/>
            <a:ext cx="2999864" cy="2192183"/>
          </a:xfrm>
          <a:prstGeom prst="rect">
            <a:avLst/>
          </a:prstGeom>
          <a:noFill/>
          <a:ln w="19050">
            <a:solidFill>
              <a:schemeClr val="tx2"/>
            </a:solidFill>
          </a:ln>
        </p:spPr>
        <p:txBody>
          <a:bodyPr wrap="square" lIns="102870" tIns="68580" rIns="102870" bIns="6858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1500" dirty="0"/>
              <a:t>Data stream processing approach:</a:t>
            </a:r>
          </a:p>
          <a:p>
            <a:pPr>
              <a:spcAft>
                <a:spcPct val="35000"/>
              </a:spcAft>
            </a:pPr>
            <a:r>
              <a:rPr lang="en-US" sz="1350"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3422719" y="1052030"/>
            <a:ext cx="5406956" cy="3645228"/>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en-US" sz="150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3519599"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Analyze data:</a:t>
            </a:r>
          </a:p>
          <a:p>
            <a:pPr defTabSz="685577" fontAlgn="base">
              <a:spcBef>
                <a:spcPts val="221"/>
              </a:spcBef>
              <a:defRPr/>
            </a:pPr>
            <a:r>
              <a:rPr lang="en-US" sz="1350"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5187160" y="1457326"/>
            <a:ext cx="1878053"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Understand systems:</a:t>
            </a:r>
          </a:p>
          <a:p>
            <a:pPr defTabSz="685577" fontAlgn="base">
              <a:spcBef>
                <a:spcPts val="221"/>
              </a:spcBef>
              <a:defRPr/>
            </a:pPr>
            <a:r>
              <a:rPr lang="en-US" sz="1350" kern="0" dirty="0">
                <a:cs typeface="Segoe UI Light" panose="020B0502040204020203" pitchFamily="34" charset="0"/>
              </a:rPr>
              <a:t>Understand component or</a:t>
            </a:r>
            <a:br>
              <a:rPr lang="en-US" sz="1350" kern="0" dirty="0">
                <a:cs typeface="Segoe UI Light" panose="020B0502040204020203" pitchFamily="34" charset="0"/>
              </a:rPr>
            </a:br>
            <a:r>
              <a:rPr lang="en-US" sz="1350" kern="0" dirty="0">
                <a:cs typeface="Segoe UI Light" panose="020B0502040204020203" pitchFamily="34" charset="0"/>
              </a:rPr>
              <a:t>system behavior under various conditions to fuel further enhancements</a:t>
            </a:r>
            <a:br>
              <a:rPr lang="en-US" sz="1350" kern="0" dirty="0">
                <a:cs typeface="Segoe UI Light" panose="020B0502040204020203" pitchFamily="34" charset="0"/>
              </a:rPr>
            </a:br>
            <a:r>
              <a:rPr lang="en-US" sz="1350"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7172467" y="1457326"/>
            <a:ext cx="1560305" cy="31465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00848" tIns="67232" rIns="100848" bIns="67232" numCol="1" spcCol="0" rtlCol="0" fromWordArt="0" anchor="t" anchorCtr="0" forceAA="0" compatLnSpc="1">
            <a:prstTxWarp prst="textNoShape">
              <a:avLst/>
            </a:prstTxWarp>
            <a:noAutofit/>
          </a:bodyPr>
          <a:lstStyle/>
          <a:p>
            <a:pPr defTabSz="685577" fontAlgn="base">
              <a:spcBef>
                <a:spcPct val="0"/>
              </a:spcBef>
              <a:defRPr/>
            </a:pPr>
            <a:r>
              <a:rPr lang="en-US" sz="1350" b="1" dirty="0">
                <a:latin typeface="+mj-lt"/>
              </a:rPr>
              <a:t>Trigger actions:</a:t>
            </a:r>
          </a:p>
          <a:p>
            <a:pPr defTabSz="685577" fontAlgn="base">
              <a:spcBef>
                <a:spcPts val="221"/>
              </a:spcBef>
              <a:defRPr/>
            </a:pPr>
            <a:r>
              <a:rPr lang="en-US" sz="1350"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3100914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3" name="Content Placeholder 2">
            <a:extLst>
              <a:ext uri="{FF2B5EF4-FFF2-40B4-BE49-F238E27FC236}">
                <a16:creationId xmlns:a16="http://schemas.microsoft.com/office/drawing/2014/main" id="{D9BA2193-9676-4A8D-864D-BEB01F58000B}"/>
              </a:ext>
            </a:extLst>
          </p:cNvPr>
          <p:cNvSpPr>
            <a:spLocks noGrp="1"/>
          </p:cNvSpPr>
          <p:nvPr>
            <p:ph idx="1"/>
          </p:nvPr>
        </p:nvSpPr>
        <p:spPr/>
        <p:txBody>
          <a:bodyPr/>
          <a:lstStyle/>
          <a:p>
            <a:endParaRPr lang="en-US"/>
          </a:p>
        </p:txBody>
      </p:sp>
      <p:sp>
        <p:nvSpPr>
          <p:cNvPr id="20" name="Text Placeholder 4"/>
          <p:cNvSpPr txBox="1">
            <a:spLocks/>
          </p:cNvSpPr>
          <p:nvPr/>
        </p:nvSpPr>
        <p:spPr>
          <a:xfrm>
            <a:off x="342597" y="831516"/>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320882" y="1488432"/>
            <a:ext cx="8490839" cy="337136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GB"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r>
                <a:rPr lang="en-US"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68570" rIns="102856" bIns="68570" numCol="1" spcCol="0" rtlCol="0" fromWordArt="0" anchor="ctr" anchorCtr="0" forceAA="0" compatLnSpc="1">
              <a:prstTxWarp prst="textNoShape">
                <a:avLst/>
              </a:prstTxWarp>
              <a:noAutofit/>
            </a:bodyPr>
            <a:lstStyle/>
            <a:p>
              <a:pPr defTabSz="699220" fontAlgn="base">
                <a:spcBef>
                  <a:spcPts val="450"/>
                </a:spcBef>
                <a:spcAft>
                  <a:spcPct val="0"/>
                </a:spcAft>
                <a:defRPr/>
              </a:pPr>
              <a:r>
                <a:rPr lang="en-US" sz="150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122607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2" name="Content Placeholder 1">
            <a:extLst>
              <a:ext uri="{FF2B5EF4-FFF2-40B4-BE49-F238E27FC236}">
                <a16:creationId xmlns:a16="http://schemas.microsoft.com/office/drawing/2014/main" id="{923814FC-2167-48C9-946C-8FE497DA3239}"/>
              </a:ext>
            </a:extLst>
          </p:cNvPr>
          <p:cNvSpPr>
            <a:spLocks noGrp="1"/>
          </p:cNvSpPr>
          <p:nvPr>
            <p:ph idx="1"/>
          </p:nvPr>
        </p:nvSpPr>
        <p:spPr/>
        <p:txBody>
          <a:bodyPr/>
          <a:lstStyle/>
          <a:p>
            <a:endParaRPr lang="en-US"/>
          </a:p>
        </p:txBody>
      </p:sp>
      <p:sp>
        <p:nvSpPr>
          <p:cNvPr id="97" name="Text Placeholder 4"/>
          <p:cNvSpPr txBox="1">
            <a:spLocks/>
          </p:cNvSpPr>
          <p:nvPr/>
        </p:nvSpPr>
        <p:spPr>
          <a:xfrm>
            <a:off x="342597" y="906874"/>
            <a:ext cx="8515046" cy="553998"/>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t>Microsoft Azure Stream Analytics is an event processing engine. It enables the consumption and analysis of high volumes of streaming data in real time</a:t>
            </a:r>
          </a:p>
        </p:txBody>
      </p:sp>
      <p:sp>
        <p:nvSpPr>
          <p:cNvPr id="25" name="Rectangle 24"/>
          <p:cNvSpPr/>
          <p:nvPr/>
        </p:nvSpPr>
        <p:spPr bwMode="auto">
          <a:xfrm>
            <a:off x="32104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Source</a:t>
            </a:r>
          </a:p>
        </p:txBody>
      </p:sp>
      <p:sp>
        <p:nvSpPr>
          <p:cNvPr id="31" name="Rectangle 30"/>
          <p:cNvSpPr/>
          <p:nvPr/>
        </p:nvSpPr>
        <p:spPr bwMode="auto">
          <a:xfrm>
            <a:off x="32104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a:t>Sensors</a:t>
            </a:r>
          </a:p>
          <a:p>
            <a:pPr>
              <a:spcAft>
                <a:spcPts val="900"/>
              </a:spcAft>
            </a:pPr>
            <a:r>
              <a:rPr lang="en-US" sz="1350"/>
              <a:t>Systems</a:t>
            </a:r>
          </a:p>
          <a:p>
            <a:pPr>
              <a:spcAft>
                <a:spcPts val="900"/>
              </a:spcAft>
            </a:pPr>
            <a:r>
              <a:rPr lang="en-US" sz="1350"/>
              <a:t>Applications</a:t>
            </a:r>
            <a:endParaRPr lang="en-US" sz="1350" dirty="0"/>
          </a:p>
        </p:txBody>
      </p:sp>
      <p:sp>
        <p:nvSpPr>
          <p:cNvPr id="26" name="Rectangle 25"/>
          <p:cNvSpPr/>
          <p:nvPr/>
        </p:nvSpPr>
        <p:spPr bwMode="auto">
          <a:xfrm>
            <a:off x="2470839"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Ingestion</a:t>
            </a:r>
          </a:p>
        </p:txBody>
      </p:sp>
      <p:sp>
        <p:nvSpPr>
          <p:cNvPr id="32" name="Rectangle 31"/>
          <p:cNvSpPr/>
          <p:nvPr/>
        </p:nvSpPr>
        <p:spPr bwMode="auto">
          <a:xfrm>
            <a:off x="2470839"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Event Hubs</a:t>
            </a:r>
          </a:p>
          <a:p>
            <a:pPr>
              <a:spcAft>
                <a:spcPts val="900"/>
              </a:spcAft>
            </a:pPr>
            <a:r>
              <a:rPr lang="en-US" sz="1350" dirty="0"/>
              <a:t>IoT Hubs</a:t>
            </a:r>
          </a:p>
          <a:p>
            <a:pPr>
              <a:spcAft>
                <a:spcPts val="900"/>
              </a:spcAft>
            </a:pPr>
            <a:r>
              <a:rPr lang="en-US" sz="1350" dirty="0"/>
              <a:t>Azure Blob Store</a:t>
            </a:r>
          </a:p>
        </p:txBody>
      </p:sp>
      <p:sp>
        <p:nvSpPr>
          <p:cNvPr id="27" name="Rectangle 26"/>
          <p:cNvSpPr/>
          <p:nvPr/>
        </p:nvSpPr>
        <p:spPr bwMode="auto">
          <a:xfrm>
            <a:off x="4620632"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4620632"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Stream Analytics Query Language</a:t>
            </a:r>
          </a:p>
          <a:p>
            <a:pPr>
              <a:spcAft>
                <a:spcPts val="900"/>
              </a:spcAft>
            </a:pPr>
            <a:r>
              <a:rPr lang="en-US" sz="1350" dirty="0"/>
              <a:t>.NET SDK</a:t>
            </a:r>
          </a:p>
        </p:txBody>
      </p:sp>
      <p:sp>
        <p:nvSpPr>
          <p:cNvPr id="28" name="Rectangle 27"/>
          <p:cNvSpPr/>
          <p:nvPr/>
        </p:nvSpPr>
        <p:spPr bwMode="auto">
          <a:xfrm>
            <a:off x="6770426" y="1630177"/>
            <a:ext cx="2057400" cy="467336"/>
          </a:xfrm>
          <a:prstGeom prst="rect">
            <a:avLst/>
          </a:prstGeom>
          <a:solidFill>
            <a:srgbClr val="243A5E"/>
          </a:solidFill>
          <a:ln>
            <a:noFill/>
          </a:ln>
        </p:spPr>
        <p:txBody>
          <a:bodyPr vert="horz" wrap="square" lIns="68570" tIns="34285" rIns="68570" bIns="34285" rtlCol="0" anchor="ctr">
            <a:noAutofit/>
          </a:bodyPr>
          <a:lstStyle/>
          <a:p>
            <a:pPr marL="40337" defTabSz="699422">
              <a:spcBef>
                <a:spcPct val="20000"/>
              </a:spcBef>
              <a:buSzPct val="90000"/>
              <a:defRPr/>
            </a:pPr>
            <a:r>
              <a:rPr lang="en-US" sz="150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6770426" y="2097513"/>
            <a:ext cx="2057400" cy="1878026"/>
          </a:xfrm>
          <a:prstGeom prst="rect">
            <a:avLst/>
          </a:prstGeom>
          <a:solidFill>
            <a:schemeClr val="bg1">
              <a:lumMod val="95000"/>
            </a:schemeClr>
          </a:solidFill>
          <a:ln>
            <a:noFill/>
          </a:ln>
        </p:spPr>
        <p:txBody>
          <a:bodyPr vert="horz" wrap="square" lIns="137141" tIns="67232" rIns="137141" bIns="67232" rtlCol="0" anchor="t">
            <a:noAutofit/>
          </a:bodyPr>
          <a:lstStyle/>
          <a:p>
            <a:pPr>
              <a:spcAft>
                <a:spcPts val="900"/>
              </a:spcAft>
            </a:pPr>
            <a:r>
              <a:rPr lang="en-US" sz="1350" dirty="0"/>
              <a:t>Azure Data Lake</a:t>
            </a:r>
          </a:p>
          <a:p>
            <a:pPr>
              <a:spcAft>
                <a:spcPts val="900"/>
              </a:spcAft>
            </a:pPr>
            <a:r>
              <a:rPr lang="en-US" sz="1350" dirty="0"/>
              <a:t>Cosmos DB</a:t>
            </a:r>
          </a:p>
          <a:p>
            <a:pPr>
              <a:spcAft>
                <a:spcPts val="900"/>
              </a:spcAft>
            </a:pPr>
            <a:r>
              <a:rPr lang="en-US" sz="1350" dirty="0"/>
              <a:t>SQL Database</a:t>
            </a:r>
          </a:p>
          <a:p>
            <a:pPr>
              <a:spcAft>
                <a:spcPts val="900"/>
              </a:spcAft>
            </a:pPr>
            <a:r>
              <a:rPr lang="en-US" sz="1350" dirty="0"/>
              <a:t>Blob Store</a:t>
            </a:r>
          </a:p>
          <a:p>
            <a:pPr>
              <a:spcAft>
                <a:spcPts val="900"/>
              </a:spcAft>
            </a:pPr>
            <a:r>
              <a:rPr lang="en-US" sz="1350" dirty="0"/>
              <a:t>Power BI</a:t>
            </a:r>
          </a:p>
          <a:p>
            <a:pPr>
              <a:spcAft>
                <a:spcPts val="900"/>
              </a:spcAft>
            </a:pPr>
            <a:endParaRPr lang="en-US" sz="1350" dirty="0"/>
          </a:p>
        </p:txBody>
      </p:sp>
    </p:spTree>
    <p:extLst>
      <p:ext uri="{BB962C8B-B14F-4D97-AF65-F5344CB8AC3E}">
        <p14:creationId xmlns:p14="http://schemas.microsoft.com/office/powerpoint/2010/main" val="271094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lvl="0"/>
            <a:r>
              <a:rPr lang="en-GB" noProof="0" dirty="0"/>
              <a:t>Create an Event Hub</a:t>
            </a:r>
            <a:endParaRPr lang="en-US" noProof="0" dirty="0"/>
          </a:p>
        </p:txBody>
      </p:sp>
      <p:sp>
        <p:nvSpPr>
          <p:cNvPr id="2" name="Content Placeholder 1">
            <a:extLst>
              <a:ext uri="{FF2B5EF4-FFF2-40B4-BE49-F238E27FC236}">
                <a16:creationId xmlns:a16="http://schemas.microsoft.com/office/drawing/2014/main" id="{7516D1CC-6A21-498B-AA29-D86C3BE7C4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A62BB12-F533-4F0B-A559-B28D5A1DF97D}"/>
              </a:ext>
            </a:extLst>
          </p:cNvPr>
          <p:cNvSpPr/>
          <p:nvPr/>
        </p:nvSpPr>
        <p:spPr>
          <a:xfrm>
            <a:off x="320279" y="1081128"/>
            <a:ext cx="2585466" cy="355786"/>
          </a:xfrm>
          <a:prstGeom prst="rect">
            <a:avLst/>
          </a:prstGeom>
          <a:solidFill>
            <a:srgbClr val="243A5E"/>
          </a:solidFill>
          <a:ln w="19050">
            <a:solidFill>
              <a:srgbClr val="243A5E"/>
            </a:solidFill>
          </a:ln>
        </p:spPr>
        <p:txBody>
          <a:bodyPr wrap="square" lIns="102870" tIns="68580" rIns="102870" bIns="68580" anchor="ctr">
            <a:noAutofit/>
          </a:bodyPr>
          <a:lstStyle/>
          <a:p>
            <a:r>
              <a:rPr lang="en-US" sz="1200" dirty="0">
                <a:solidFill>
                  <a:schemeClr val="bg1"/>
                </a:solidFill>
                <a:latin typeface="+mj-lt"/>
              </a:rPr>
              <a:t>Create an event hub namespace</a:t>
            </a:r>
            <a:endParaRPr lang="en-US" sz="1050" dirty="0">
              <a:solidFill>
                <a:schemeClr val="bg1"/>
              </a:solidFill>
              <a:latin typeface="+mj-lt"/>
            </a:endParaRPr>
          </a:p>
        </p:txBody>
      </p:sp>
      <p:sp>
        <p:nvSpPr>
          <p:cNvPr id="8" name="Rectangle 7">
            <a:extLst>
              <a:ext uri="{FF2B5EF4-FFF2-40B4-BE49-F238E27FC236}">
                <a16:creationId xmlns:a16="http://schemas.microsoft.com/office/drawing/2014/main" id="{C704BF55-278F-4C9D-9ECE-1391A262FDAC}"/>
              </a:ext>
            </a:extLst>
          </p:cNvPr>
          <p:cNvSpPr/>
          <p:nvPr/>
        </p:nvSpPr>
        <p:spPr>
          <a:xfrm>
            <a:off x="320279" y="1444206"/>
            <a:ext cx="2585466"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In the </a:t>
            </a:r>
            <a:r>
              <a:rPr lang="en-US" sz="1050" dirty="0">
                <a:solidFill>
                  <a:schemeClr val="tx2"/>
                </a:solidFill>
                <a:latin typeface="+mj-lt"/>
                <a:hlinkClick r:id="rId3">
                  <a:extLst>
                    <a:ext uri="{A12FA001-AC4F-418D-AE19-62706E023703}">
                      <ahyp:hlinkClr xmlns:ahyp="http://schemas.microsoft.com/office/drawing/2018/hyperlinkcolor" val="tx"/>
                    </a:ext>
                  </a:extLst>
                </a:hlinkClick>
              </a:rPr>
              <a:t>Azure portal</a:t>
            </a:r>
            <a:r>
              <a:rPr lang="en-US" sz="1050" dirty="0"/>
              <a:t>, select </a:t>
            </a:r>
            <a:r>
              <a:rPr lang="en-US" sz="1050" b="1" dirty="0">
                <a:latin typeface="+mj-lt"/>
              </a:rPr>
              <a:t>NEW</a:t>
            </a:r>
            <a:r>
              <a:rPr lang="en-US" sz="1050" dirty="0">
                <a:latin typeface="+mj-lt"/>
              </a:rPr>
              <a:t>,</a:t>
            </a:r>
            <a:r>
              <a:rPr lang="en-US" sz="1050" dirty="0"/>
              <a:t> type </a:t>
            </a:r>
            <a:r>
              <a:rPr lang="en-US" sz="1050" b="1" dirty="0">
                <a:latin typeface="+mj-lt"/>
              </a:rPr>
              <a:t>Event Hubs</a:t>
            </a:r>
            <a:r>
              <a:rPr lang="en-US" sz="1050" dirty="0">
                <a:latin typeface="+mj-lt"/>
              </a:rPr>
              <a:t>, </a:t>
            </a:r>
            <a:r>
              <a:rPr lang="en-US" sz="1050" dirty="0"/>
              <a:t>and then select </a:t>
            </a:r>
            <a:r>
              <a:rPr lang="en-US" sz="1050" b="1" dirty="0">
                <a:latin typeface="+mj-lt"/>
              </a:rPr>
              <a:t>Event Hubs</a:t>
            </a:r>
            <a:r>
              <a:rPr lang="en-US" sz="1050" dirty="0">
                <a:latin typeface="+mj-lt"/>
              </a:rPr>
              <a:t> </a:t>
            </a:r>
            <a:r>
              <a:rPr lang="en-US" sz="1050" dirty="0"/>
              <a:t>from the resulting search. Then select </a:t>
            </a:r>
            <a:r>
              <a:rPr lang="en-US" sz="1050" b="1" dirty="0">
                <a:latin typeface="+mj-lt"/>
              </a:rPr>
              <a:t>Create</a:t>
            </a:r>
            <a:endParaRPr lang="en-US" sz="1050" dirty="0">
              <a:latin typeface="+mj-lt"/>
            </a:endParaRPr>
          </a:p>
          <a:p>
            <a:pPr marL="142875" indent="-142875">
              <a:spcBef>
                <a:spcPts val="750"/>
              </a:spcBef>
              <a:buFont typeface="+mj-lt"/>
              <a:buAutoNum type="arabicPeriod"/>
            </a:pPr>
            <a:r>
              <a:rPr lang="en-US" sz="1050" dirty="0"/>
              <a:t>Provide a name for the event hub, and then create a resource group. Specify </a:t>
            </a:r>
            <a:r>
              <a:rPr lang="en-US" sz="1050" b="1" dirty="0">
                <a:latin typeface="+mj-lt"/>
              </a:rPr>
              <a:t>xx-name-e</a:t>
            </a:r>
            <a:r>
              <a:rPr lang="en-US" sz="1050" b="1" dirty="0"/>
              <a:t>h</a:t>
            </a:r>
            <a:r>
              <a:rPr lang="en-US" sz="1050" dirty="0"/>
              <a:t> and </a:t>
            </a:r>
            <a:r>
              <a:rPr lang="en-US" sz="1050" b="1" dirty="0">
                <a:latin typeface="+mj-lt"/>
              </a:rPr>
              <a:t>xx-name-</a:t>
            </a:r>
            <a:r>
              <a:rPr lang="en-US" sz="1050" b="1" dirty="0" err="1">
                <a:latin typeface="+mj-lt"/>
              </a:rPr>
              <a:t>rg</a:t>
            </a:r>
            <a:r>
              <a:rPr lang="en-US" sz="1050" dirty="0"/>
              <a:t> respectively, XX- represent your initials to ensure uniqueness of the Event Hub name and Resource </a:t>
            </a:r>
            <a:br>
              <a:rPr lang="en-US" sz="1050" dirty="0"/>
            </a:br>
            <a:r>
              <a:rPr lang="en-US" sz="1050" dirty="0"/>
              <a:t>Group name</a:t>
            </a:r>
          </a:p>
          <a:p>
            <a:pPr marL="142875" indent="-142875">
              <a:spcBef>
                <a:spcPts val="750"/>
              </a:spcBef>
              <a:buFont typeface="+mj-lt"/>
              <a:buAutoNum type="arabicPeriod"/>
            </a:pPr>
            <a:r>
              <a:rPr lang="en-US" sz="1050" dirty="0"/>
              <a:t>Click the checkbox to </a:t>
            </a:r>
            <a:r>
              <a:rPr lang="en-US" sz="1050" dirty="0">
                <a:latin typeface="+mj-lt"/>
              </a:rPr>
              <a:t>P</a:t>
            </a:r>
            <a:r>
              <a:rPr lang="en-US" sz="1050" b="1" dirty="0">
                <a:latin typeface="+mj-lt"/>
              </a:rPr>
              <a:t>in to the dashboard</a:t>
            </a:r>
            <a:r>
              <a:rPr lang="en-US" sz="1050" dirty="0"/>
              <a:t>, then select the </a:t>
            </a:r>
            <a:r>
              <a:rPr lang="en-US" sz="1050" b="1" dirty="0">
                <a:latin typeface="+mj-lt"/>
              </a:rPr>
              <a:t>Create</a:t>
            </a:r>
            <a:r>
              <a:rPr lang="en-US" sz="1050" dirty="0"/>
              <a:t> button</a:t>
            </a:r>
          </a:p>
        </p:txBody>
      </p:sp>
      <p:sp>
        <p:nvSpPr>
          <p:cNvPr id="7" name="Rectangle 6">
            <a:extLst>
              <a:ext uri="{FF2B5EF4-FFF2-40B4-BE49-F238E27FC236}">
                <a16:creationId xmlns:a16="http://schemas.microsoft.com/office/drawing/2014/main" id="{49777F28-9328-456A-9946-D5DA7A8ECFEF}"/>
              </a:ext>
            </a:extLst>
          </p:cNvPr>
          <p:cNvSpPr/>
          <p:nvPr/>
        </p:nvSpPr>
        <p:spPr>
          <a:xfrm>
            <a:off x="3000375" y="1081130"/>
            <a:ext cx="5829300" cy="355785"/>
          </a:xfrm>
          <a:prstGeom prst="rect">
            <a:avLst/>
          </a:prstGeom>
          <a:solidFill>
            <a:srgbClr val="243A5E"/>
          </a:solidFill>
          <a:ln w="19050">
            <a:solidFill>
              <a:srgbClr val="243A5E"/>
            </a:solidFill>
          </a:ln>
        </p:spPr>
        <p:txBody>
          <a:bodyPr wrap="square" lIns="102870" tIns="68580" rIns="102870" bIns="68580" anchor="ctr">
            <a:noAutofit/>
          </a:bodyPr>
          <a:lstStyle/>
          <a:p>
            <a:pPr>
              <a:spcBef>
                <a:spcPts val="900"/>
              </a:spcBef>
            </a:pPr>
            <a:r>
              <a:rPr lang="en-US" sz="1200" dirty="0">
                <a:solidFill>
                  <a:schemeClr val="bg1"/>
                </a:solidFill>
                <a:latin typeface="+mj-lt"/>
              </a:rPr>
              <a:t>Create an event hub</a:t>
            </a:r>
            <a:endParaRPr lang="en-US" sz="1050" dirty="0">
              <a:solidFill>
                <a:schemeClr val="bg1"/>
              </a:solidFill>
              <a:latin typeface="+mj-lt"/>
            </a:endParaRPr>
          </a:p>
        </p:txBody>
      </p:sp>
      <p:sp>
        <p:nvSpPr>
          <p:cNvPr id="9" name="Rectangle 8">
            <a:extLst>
              <a:ext uri="{FF2B5EF4-FFF2-40B4-BE49-F238E27FC236}">
                <a16:creationId xmlns:a16="http://schemas.microsoft.com/office/drawing/2014/main" id="{324F3CB6-D704-4CCE-AFF9-5BEBB9ECE621}"/>
              </a:ext>
            </a:extLst>
          </p:cNvPr>
          <p:cNvSpPr/>
          <p:nvPr/>
        </p:nvSpPr>
        <p:spPr>
          <a:xfrm>
            <a:off x="3000375" y="1444206"/>
            <a:ext cx="5829300" cy="3146844"/>
          </a:xfrm>
          <a:prstGeom prst="rect">
            <a:avLst/>
          </a:prstGeom>
          <a:noFill/>
          <a:ln w="19050">
            <a:solidFill>
              <a:srgbClr val="243A5E"/>
            </a:solidFill>
          </a:ln>
        </p:spPr>
        <p:txBody>
          <a:bodyPr wrap="square" lIns="102870" tIns="68580" rIns="102870" bIns="68580">
            <a:noAutofit/>
          </a:bodyPr>
          <a:lstStyle/>
          <a:p>
            <a:pPr marL="142875" indent="-142875">
              <a:spcBef>
                <a:spcPts val="750"/>
              </a:spcBef>
              <a:buFont typeface="+mj-lt"/>
              <a:buAutoNum type="arabicPeriod"/>
            </a:pPr>
            <a:r>
              <a:rPr lang="en-US" sz="1050" dirty="0"/>
              <a:t>After the deployment is complete, click the </a:t>
            </a:r>
            <a:r>
              <a:rPr lang="en-US" sz="1050" b="1" dirty="0">
                <a:latin typeface="+mj-lt"/>
              </a:rPr>
              <a:t>xx-name-eh</a:t>
            </a:r>
            <a:r>
              <a:rPr lang="en-US" sz="1050" b="1" dirty="0"/>
              <a:t> </a:t>
            </a:r>
            <a:r>
              <a:rPr lang="en-US" sz="1050" dirty="0"/>
              <a:t>event hub on the dashboard</a:t>
            </a:r>
          </a:p>
          <a:p>
            <a:pPr marL="142875" indent="-142875">
              <a:spcBef>
                <a:spcPts val="750"/>
              </a:spcBef>
              <a:buFont typeface="+mj-lt"/>
              <a:buAutoNum type="arabicPeriod"/>
            </a:pPr>
            <a:r>
              <a:rPr lang="en-US" sz="1050" dirty="0"/>
              <a:t>Then, under </a:t>
            </a:r>
            <a:r>
              <a:rPr lang="en-US" sz="1050" b="1" dirty="0">
                <a:latin typeface="+mj-lt"/>
              </a:rPr>
              <a:t>Entities</a:t>
            </a:r>
            <a:r>
              <a:rPr lang="en-US" sz="1050" dirty="0"/>
              <a:t>, select </a:t>
            </a:r>
            <a:r>
              <a:rPr lang="en-US" sz="1050" b="1" dirty="0">
                <a:latin typeface="+mj-lt"/>
              </a:rPr>
              <a:t>Event Hubs</a:t>
            </a:r>
            <a:endParaRPr lang="en-US" sz="1050" dirty="0"/>
          </a:p>
          <a:p>
            <a:pPr marL="142875" indent="-142875">
              <a:spcBef>
                <a:spcPts val="750"/>
              </a:spcBef>
              <a:buFont typeface="+mj-lt"/>
              <a:buAutoNum type="arabicPeriod"/>
            </a:pPr>
            <a:r>
              <a:rPr lang="en-US" sz="1050" dirty="0"/>
              <a:t>To create the event hub, select the </a:t>
            </a:r>
            <a:r>
              <a:rPr lang="en-US" sz="1050" b="1" dirty="0"/>
              <a:t>+ </a:t>
            </a:r>
            <a:r>
              <a:rPr lang="en-US" sz="1050" b="1" dirty="0">
                <a:latin typeface="+mj-lt"/>
              </a:rPr>
              <a:t>Event Hub</a:t>
            </a:r>
            <a:r>
              <a:rPr lang="en-US" sz="1050" dirty="0">
                <a:latin typeface="+mj-lt"/>
              </a:rPr>
              <a:t> </a:t>
            </a:r>
            <a:r>
              <a:rPr lang="en-US" sz="1050" dirty="0"/>
              <a:t>button. Provide the name </a:t>
            </a:r>
            <a:r>
              <a:rPr lang="en-US" sz="1050" b="1" dirty="0" err="1">
                <a:latin typeface="+mj-lt"/>
              </a:rPr>
              <a:t>socialstudy</a:t>
            </a:r>
            <a:r>
              <a:rPr lang="en-US" sz="1050" b="1" dirty="0">
                <a:latin typeface="+mj-lt"/>
              </a:rPr>
              <a:t>-eh</a:t>
            </a:r>
            <a:r>
              <a:rPr lang="en-US" sz="1050" dirty="0"/>
              <a:t>, </a:t>
            </a:r>
            <a:br>
              <a:rPr lang="en-US" sz="1050" dirty="0"/>
            </a:br>
            <a:r>
              <a:rPr lang="en-US" sz="1050" dirty="0"/>
              <a:t>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To grant access to the event hub, we need to create a shared access policy. Select the  </a:t>
            </a:r>
            <a:r>
              <a:rPr lang="en-US" sz="1050" b="1" dirty="0" err="1">
                <a:latin typeface="+mj-lt"/>
              </a:rPr>
              <a:t>socialstudy</a:t>
            </a:r>
            <a:r>
              <a:rPr lang="en-US" sz="1050" b="1" dirty="0">
                <a:latin typeface="+mj-lt"/>
              </a:rPr>
              <a:t>-eh</a:t>
            </a:r>
            <a:r>
              <a:rPr lang="en-US" sz="1050" b="1" dirty="0"/>
              <a:t> </a:t>
            </a:r>
            <a:r>
              <a:rPr lang="en-US" sz="1050" dirty="0"/>
              <a:t>event hub when it appears, and then, under </a:t>
            </a:r>
            <a:r>
              <a:rPr lang="en-US" sz="1050" b="1" dirty="0">
                <a:latin typeface="+mj-lt"/>
              </a:rPr>
              <a:t>Settings</a:t>
            </a:r>
            <a:r>
              <a:rPr lang="en-US" sz="1050" dirty="0"/>
              <a:t>, select </a:t>
            </a:r>
            <a:r>
              <a:rPr lang="en-US" sz="1050" b="1" dirty="0">
                <a:latin typeface="+mj-lt"/>
              </a:rPr>
              <a:t>Shared access policies</a:t>
            </a:r>
            <a:endParaRPr lang="en-US" sz="1050" dirty="0"/>
          </a:p>
          <a:p>
            <a:pPr marL="142875" indent="-142875">
              <a:spcBef>
                <a:spcPts val="750"/>
              </a:spcBef>
              <a:buFont typeface="+mj-lt"/>
              <a:buAutoNum type="arabicPeriod"/>
            </a:pPr>
            <a:r>
              <a:rPr lang="en-US" sz="1050" dirty="0"/>
              <a:t>Under </a:t>
            </a:r>
            <a:r>
              <a:rPr lang="en-US" sz="1050" b="1" dirty="0">
                <a:latin typeface="+mj-lt"/>
              </a:rPr>
              <a:t>Shared access policies</a:t>
            </a:r>
            <a:r>
              <a:rPr lang="en-US" sz="1050" dirty="0"/>
              <a:t>, create a policy with </a:t>
            </a:r>
            <a:r>
              <a:rPr lang="en-US" sz="1050" b="1" dirty="0">
                <a:latin typeface="+mj-lt"/>
              </a:rPr>
              <a:t>MANAGE</a:t>
            </a:r>
            <a:r>
              <a:rPr lang="en-US" sz="1050" dirty="0"/>
              <a:t> permissions by selecting </a:t>
            </a:r>
            <a:r>
              <a:rPr lang="en-US" sz="1050" b="1" dirty="0"/>
              <a:t>+ </a:t>
            </a:r>
            <a:r>
              <a:rPr lang="en-US" sz="1050" b="1" dirty="0">
                <a:latin typeface="+mj-lt"/>
              </a:rPr>
              <a:t>Add</a:t>
            </a:r>
            <a:r>
              <a:rPr lang="en-US" sz="1050" dirty="0"/>
              <a:t>. Give the policy the name of </a:t>
            </a:r>
            <a:r>
              <a:rPr lang="en-US" sz="1050" b="1" dirty="0">
                <a:latin typeface="+mj-lt"/>
              </a:rPr>
              <a:t>xx-name-eh-sap</a:t>
            </a:r>
            <a:r>
              <a:rPr lang="en-US" sz="1050" dirty="0"/>
              <a:t>, check </a:t>
            </a:r>
            <a:r>
              <a:rPr lang="en-US" sz="1050" b="1" dirty="0">
                <a:latin typeface="+mj-lt"/>
              </a:rPr>
              <a:t>MANAGE</a:t>
            </a:r>
            <a:r>
              <a:rPr lang="en-US" sz="1050" dirty="0"/>
              <a:t>, and then select </a:t>
            </a:r>
            <a:r>
              <a:rPr lang="en-US" sz="1050" b="1" dirty="0">
                <a:latin typeface="+mj-lt"/>
              </a:rPr>
              <a:t>Create</a:t>
            </a:r>
            <a:endParaRPr lang="en-US" sz="1050" dirty="0"/>
          </a:p>
          <a:p>
            <a:pPr marL="142875" indent="-142875">
              <a:spcBef>
                <a:spcPts val="750"/>
              </a:spcBef>
              <a:buFont typeface="+mj-lt"/>
              <a:buAutoNum type="arabicPeriod"/>
            </a:pPr>
            <a:r>
              <a:rPr lang="en-US" sz="1050" dirty="0"/>
              <a:t>Select your new policy after it has been created, and then select the copy button for the </a:t>
            </a:r>
            <a:r>
              <a:rPr lang="en-US" sz="1050" b="1" dirty="0">
                <a:latin typeface="+mj-lt"/>
              </a:rPr>
              <a:t>CONNECTION STRING – PRIMARY KEY</a:t>
            </a:r>
            <a:r>
              <a:rPr lang="en-US" sz="1050" dirty="0">
                <a:latin typeface="+mj-lt"/>
              </a:rPr>
              <a:t> </a:t>
            </a:r>
            <a:r>
              <a:rPr lang="en-US" sz="1050" dirty="0"/>
              <a:t>entity</a:t>
            </a:r>
          </a:p>
          <a:p>
            <a:pPr marL="142875" indent="-142875">
              <a:spcBef>
                <a:spcPts val="750"/>
              </a:spcBef>
              <a:buFont typeface="+mj-lt"/>
              <a:buAutoNum type="arabicPeriod"/>
            </a:pPr>
            <a:r>
              <a:rPr lang="en-US" sz="1050" dirty="0"/>
              <a:t>Paste the </a:t>
            </a:r>
            <a:r>
              <a:rPr lang="en-US" sz="1050" b="1" dirty="0">
                <a:latin typeface="+mj-lt"/>
              </a:rPr>
              <a:t>CONNECTION STRING – PRIMARY KEY</a:t>
            </a:r>
            <a:r>
              <a:rPr lang="en-US" sz="1050" dirty="0">
                <a:latin typeface="+mj-lt"/>
              </a:rPr>
              <a:t> </a:t>
            </a:r>
            <a:r>
              <a:rPr lang="en-US" sz="1050" dirty="0"/>
              <a:t>entity into Notepad, this is needed later in the exercise</a:t>
            </a:r>
          </a:p>
          <a:p>
            <a:pPr marL="142875" indent="-142875">
              <a:spcBef>
                <a:spcPts val="750"/>
              </a:spcBef>
              <a:buFont typeface="+mj-lt"/>
              <a:buAutoNum type="arabicPeriod"/>
            </a:pPr>
            <a:r>
              <a:rPr lang="en-US" sz="1050" dirty="0"/>
              <a:t>Leave all windows open</a:t>
            </a:r>
          </a:p>
        </p:txBody>
      </p:sp>
    </p:spTree>
    <p:extLst>
      <p:ext uri="{BB962C8B-B14F-4D97-AF65-F5344CB8AC3E}">
        <p14:creationId xmlns:p14="http://schemas.microsoft.com/office/powerpoint/2010/main" val="84768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Stream Analytics workflow</a:t>
            </a:r>
          </a:p>
        </p:txBody>
      </p:sp>
      <p:sp>
        <p:nvSpPr>
          <p:cNvPr id="4" name="Content Placeholder 3">
            <a:extLst>
              <a:ext uri="{FF2B5EF4-FFF2-40B4-BE49-F238E27FC236}">
                <a16:creationId xmlns:a16="http://schemas.microsoft.com/office/drawing/2014/main" id="{D2D746FA-25F0-4CED-A8A9-F6516E4B4FD6}"/>
              </a:ext>
            </a:extLst>
          </p:cNvPr>
          <p:cNvSpPr>
            <a:spLocks noGrp="1"/>
          </p:cNvSpPr>
          <p:nvPr>
            <p:ph idx="1"/>
          </p:nvPr>
        </p:nvSpPr>
        <p:spPr/>
        <p:txBody>
          <a:bodyPr/>
          <a:lstStyle/>
          <a:p>
            <a:endParaRPr lang="en-US"/>
          </a:p>
        </p:txBody>
      </p:sp>
      <p:sp>
        <p:nvSpPr>
          <p:cNvPr id="67" name="Rectangle 66"/>
          <p:cNvSpPr/>
          <p:nvPr/>
        </p:nvSpPr>
        <p:spPr>
          <a:xfrm>
            <a:off x="324067" y="849854"/>
            <a:ext cx="8647917" cy="341632"/>
          </a:xfrm>
          <a:prstGeom prst="rect">
            <a:avLst/>
          </a:prstGeom>
        </p:spPr>
        <p:txBody>
          <a:bodyPr wrap="square" lIns="0" rIns="0">
            <a:spAutoFit/>
          </a:bodyPr>
          <a:lstStyle/>
          <a:p>
            <a:pPr defTabSz="685310" fontAlgn="base">
              <a:lnSpc>
                <a:spcPct val="90000"/>
              </a:lnSpc>
              <a:spcBef>
                <a:spcPts val="899"/>
              </a:spcBef>
            </a:pPr>
            <a:r>
              <a:rPr lang="en-US" kern="0" dirty="0">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320278" y="1234377"/>
            <a:ext cx="8509397" cy="35185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562309" y="1318880"/>
            <a:ext cx="8073230" cy="3331009"/>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Input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Adapter</a:t>
              </a: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Complex Event</a:t>
              </a:r>
              <a:br>
                <a:rPr lang="en-US" sz="1200" dirty="0">
                  <a:solidFill>
                    <a:schemeClr val="bg1"/>
                  </a:solidFill>
                  <a:latin typeface="+mj-lt"/>
                  <a:ea typeface="Segoe UI" pitchFamily="34" charset="0"/>
                  <a:cs typeface="Segoe UI" pitchFamily="34" charset="0"/>
                </a:rPr>
              </a:br>
              <a:r>
                <a:rPr lang="en-US" sz="1200" dirty="0">
                  <a:solidFill>
                    <a:schemeClr val="bg1"/>
                  </a:solidFill>
                  <a:latin typeface="+mj-lt"/>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200" dirty="0">
                  <a:solidFill>
                    <a:schemeClr val="bg1"/>
                  </a:solidFill>
                  <a:latin typeface="+mj-lt"/>
                  <a:ea typeface="Segoe UI" pitchFamily="34" charset="0"/>
                  <a:cs typeface="Segoe UI" pitchFamily="34" charset="0"/>
                </a:rPr>
                <a:t>Output Adapter</a:t>
              </a: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2505248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Stream Analytics Job</a:t>
            </a:r>
          </a:p>
        </p:txBody>
      </p:sp>
      <p:sp>
        <p:nvSpPr>
          <p:cNvPr id="3" name="Content Placeholder 2">
            <a:extLst>
              <a:ext uri="{FF2B5EF4-FFF2-40B4-BE49-F238E27FC236}">
                <a16:creationId xmlns:a16="http://schemas.microsoft.com/office/drawing/2014/main" id="{89AED48F-FBD8-4A84-86EB-B1DE2A506C0A}"/>
              </a:ext>
            </a:extLst>
          </p:cNvPr>
          <p:cNvSpPr>
            <a:spLocks noGrp="1"/>
          </p:cNvSpPr>
          <p:nvPr>
            <p:ph idx="1"/>
          </p:nvPr>
        </p:nvSpPr>
        <p:spPr/>
        <p:txBody>
          <a:bodyPr/>
          <a:lstStyle/>
          <a:p>
            <a:endParaRPr lang="en-US"/>
          </a:p>
        </p:txBody>
      </p:sp>
      <p:pic>
        <p:nvPicPr>
          <p:cNvPr id="4" name="Picture 3" descr="A screenshot of the Azure Stream Analytics Job Start in the Azure Portal">
            <a:extLst>
              <a:ext uri="{FF2B5EF4-FFF2-40B4-BE49-F238E27FC236}">
                <a16:creationId xmlns:a16="http://schemas.microsoft.com/office/drawing/2014/main" id="{49DDCD41-FFD5-45A5-9C79-2B94F1982C8B}"/>
              </a:ext>
            </a:extLst>
          </p:cNvPr>
          <p:cNvPicPr>
            <a:picLocks noChangeAspect="1"/>
          </p:cNvPicPr>
          <p:nvPr/>
        </p:nvPicPr>
        <p:blipFill rotWithShape="1">
          <a:blip r:embed="rId3"/>
          <a:srcRect l="-1399" t="-2638" r="-1399" b="-2638"/>
          <a:stretch/>
        </p:blipFill>
        <p:spPr>
          <a:xfrm>
            <a:off x="325189" y="905045"/>
            <a:ext cx="7339139" cy="400441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40019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57EA-C708-404D-860D-569E9C05408E}"/>
              </a:ext>
            </a:extLst>
          </p:cNvPr>
          <p:cNvSpPr>
            <a:spLocks noGrp="1"/>
          </p:cNvSpPr>
          <p:nvPr>
            <p:ph type="title"/>
          </p:nvPr>
        </p:nvSpPr>
        <p:spPr/>
        <p:txBody>
          <a:bodyPr/>
          <a:lstStyle/>
          <a:p>
            <a:r>
              <a:rPr lang="en-GB" dirty="0"/>
              <a:t>Azure Data Factory components</a:t>
            </a:r>
            <a:endParaRPr lang="en-IN" dirty="0"/>
          </a:p>
        </p:txBody>
      </p:sp>
      <p:sp>
        <p:nvSpPr>
          <p:cNvPr id="3" name="Content Placeholder 2">
            <a:extLst>
              <a:ext uri="{FF2B5EF4-FFF2-40B4-BE49-F238E27FC236}">
                <a16:creationId xmlns:a16="http://schemas.microsoft.com/office/drawing/2014/main" id="{B8E5166F-2043-4C69-BFB0-F16F2C91AE9A}"/>
              </a:ext>
            </a:extLst>
          </p:cNvPr>
          <p:cNvSpPr>
            <a:spLocks noGrp="1"/>
          </p:cNvSpPr>
          <p:nvPr>
            <p:ph idx="1"/>
          </p:nvPr>
        </p:nvSpPr>
        <p:spPr/>
        <p:txBody>
          <a:bodyPr/>
          <a:lstStyle/>
          <a:p>
            <a:endParaRPr lang="en-US"/>
          </a:p>
        </p:txBody>
      </p:sp>
      <p:sp>
        <p:nvSpPr>
          <p:cNvPr id="35" name="Rectangle 34">
            <a:extLst>
              <a:ext uri="{FF2B5EF4-FFF2-40B4-BE49-F238E27FC236}">
                <a16:creationId xmlns:a16="http://schemas.microsoft.com/office/drawing/2014/main" id="{CD59DE19-93CA-4031-9808-8D6BD18D339F}"/>
              </a:ext>
              <a:ext uri="{C183D7F6-B498-43B3-948B-1728B52AA6E4}">
                <adec:decorative xmlns:adec="http://schemas.microsoft.com/office/drawing/2017/decorative" val="1"/>
              </a:ext>
            </a:extLst>
          </p:cNvPr>
          <p:cNvSpPr/>
          <p:nvPr/>
        </p:nvSpPr>
        <p:spPr bwMode="auto">
          <a:xfrm>
            <a:off x="313983" y="1138757"/>
            <a:ext cx="8516036" cy="2783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777BF98-E40C-46C7-91DC-646B189A4B56}"/>
              </a:ext>
            </a:extLst>
          </p:cNvPr>
          <p:cNvSpPr/>
          <p:nvPr/>
        </p:nvSpPr>
        <p:spPr bwMode="auto">
          <a:xfrm>
            <a:off x="42672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ea typeface="Segoe UI" pitchFamily="34" charset="0"/>
                <a:cs typeface="Segoe UI" pitchFamily="34" charset="0"/>
              </a:rPr>
              <a:t>Data set</a:t>
            </a:r>
          </a:p>
          <a:p>
            <a:pPr algn="ctr" defTabSz="685647" fontAlgn="base">
              <a:spcBef>
                <a:spcPts val="221"/>
              </a:spcBef>
              <a:spcAft>
                <a:spcPct val="0"/>
              </a:spcAft>
            </a:pPr>
            <a:r>
              <a:rPr lang="en-US" sz="1324" dirty="0">
                <a:solidFill>
                  <a:schemeClr val="tx1"/>
                </a:solidFill>
                <a:ea typeface="Segoe UI" pitchFamily="34" charset="0"/>
                <a:cs typeface="Segoe UI" pitchFamily="34" charset="0"/>
              </a:rPr>
              <a:t>(e.g. table, file)</a:t>
            </a:r>
            <a:endParaRPr lang="en-IN" sz="1324"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95A6DBC-3CCE-4914-9F20-F7732F9C8131}"/>
              </a:ext>
            </a:extLst>
          </p:cNvPr>
          <p:cNvSpPr txBox="1"/>
          <p:nvPr/>
        </p:nvSpPr>
        <p:spPr>
          <a:xfrm>
            <a:off x="2666949" y="1334251"/>
            <a:ext cx="551433" cy="158377"/>
          </a:xfrm>
          <a:prstGeom prst="rect">
            <a:avLst/>
          </a:prstGeom>
          <a:noFill/>
        </p:spPr>
        <p:txBody>
          <a:bodyPr wrap="none" lIns="0" tIns="0" rIns="0" bIns="0" rtlCol="0">
            <a:spAutoFit/>
          </a:bodyPr>
          <a:lstStyle/>
          <a:p>
            <a:pPr>
              <a:spcAft>
                <a:spcPts val="441"/>
              </a:spcAft>
            </a:pPr>
            <a:r>
              <a:rPr lang="en-US" sz="1029">
                <a:cs typeface="Segoe UI" pitchFamily="34" charset="0"/>
              </a:rPr>
              <a:t>Consumes</a:t>
            </a:r>
            <a:endParaRPr lang="en-IN" sz="1029">
              <a:cs typeface="Segoe UI" pitchFamily="34" charset="0"/>
            </a:endParaRPr>
          </a:p>
        </p:txBody>
      </p:sp>
      <p:cxnSp>
        <p:nvCxnSpPr>
          <p:cNvPr id="12" name="Straight Arrow Connector 11" descr="Consumes arrow pointing right&#10;">
            <a:extLst>
              <a:ext uri="{FF2B5EF4-FFF2-40B4-BE49-F238E27FC236}">
                <a16:creationId xmlns:a16="http://schemas.microsoft.com/office/drawing/2014/main" id="{D5654E19-F348-42DA-87CE-FEB1D46988A0}"/>
              </a:ext>
            </a:extLst>
          </p:cNvPr>
          <p:cNvCxnSpPr>
            <a:cxnSpLocks/>
          </p:cNvCxnSpPr>
          <p:nvPr/>
        </p:nvCxnSpPr>
        <p:spPr>
          <a:xfrm>
            <a:off x="2300452" y="1498381"/>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3913B2-75B0-430B-9413-BAD2AABB3102}"/>
              </a:ext>
            </a:extLst>
          </p:cNvPr>
          <p:cNvSpPr/>
          <p:nvPr/>
        </p:nvSpPr>
        <p:spPr bwMode="auto">
          <a:xfrm>
            <a:off x="3635135"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Activity</a:t>
            </a:r>
          </a:p>
          <a:p>
            <a:pPr algn="ctr" defTabSz="685647" fontAlgn="base">
              <a:spcBef>
                <a:spcPts val="221"/>
              </a:spcBef>
              <a:spcAft>
                <a:spcPct val="0"/>
              </a:spcAft>
            </a:pPr>
            <a:r>
              <a:rPr lang="en-US" sz="1324" dirty="0">
                <a:solidFill>
                  <a:schemeClr val="tx1"/>
                </a:solidFill>
                <a:cs typeface="Segoe UI" pitchFamily="34" charset="0"/>
              </a:rPr>
              <a:t>(e.g. hive, stored proc., copy )</a:t>
            </a:r>
            <a:endParaRPr lang="en-IN" sz="1324" dirty="0">
              <a:solidFill>
                <a:schemeClr val="tx1"/>
              </a:solidFill>
              <a:cs typeface="Segoe UI" pitchFamily="34" charset="0"/>
            </a:endParaRPr>
          </a:p>
        </p:txBody>
      </p:sp>
      <p:sp>
        <p:nvSpPr>
          <p:cNvPr id="14" name="TextBox 13">
            <a:extLst>
              <a:ext uri="{FF2B5EF4-FFF2-40B4-BE49-F238E27FC236}">
                <a16:creationId xmlns:a16="http://schemas.microsoft.com/office/drawing/2014/main" id="{8027298B-250E-4943-850B-3C2065AE4FDF}"/>
              </a:ext>
            </a:extLst>
          </p:cNvPr>
          <p:cNvSpPr txBox="1"/>
          <p:nvPr/>
        </p:nvSpPr>
        <p:spPr>
          <a:xfrm>
            <a:off x="2720129" y="1853125"/>
            <a:ext cx="495328" cy="158377"/>
          </a:xfrm>
          <a:prstGeom prst="rect">
            <a:avLst/>
          </a:prstGeom>
          <a:noFill/>
        </p:spPr>
        <p:txBody>
          <a:bodyPr wrap="none" lIns="0" tIns="0" rIns="0" bIns="0" rtlCol="0">
            <a:spAutoFit/>
          </a:bodyPr>
          <a:lstStyle/>
          <a:p>
            <a:pPr algn="ctr">
              <a:spcAft>
                <a:spcPts val="441"/>
              </a:spcAft>
            </a:pPr>
            <a:r>
              <a:rPr lang="en-US" sz="1029">
                <a:cs typeface="Segoe UI" pitchFamily="34" charset="0"/>
              </a:rPr>
              <a:t>Produces</a:t>
            </a:r>
            <a:endParaRPr lang="en-IN" sz="1029">
              <a:cs typeface="Segoe UI" pitchFamily="34" charset="0"/>
            </a:endParaRPr>
          </a:p>
        </p:txBody>
      </p:sp>
      <p:cxnSp>
        <p:nvCxnSpPr>
          <p:cNvPr id="18" name="Straight Arrow Connector 17" descr="Produces arrow pointing left&#10;">
            <a:extLst>
              <a:ext uri="{FF2B5EF4-FFF2-40B4-BE49-F238E27FC236}">
                <a16:creationId xmlns:a16="http://schemas.microsoft.com/office/drawing/2014/main" id="{12E11E14-2C84-4B8E-92BD-883878C8E909}"/>
              </a:ext>
            </a:extLst>
          </p:cNvPr>
          <p:cNvCxnSpPr>
            <a:cxnSpLocks/>
          </p:cNvCxnSpPr>
          <p:nvPr/>
        </p:nvCxnSpPr>
        <p:spPr>
          <a:xfrm flipH="1">
            <a:off x="2300452" y="1825112"/>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140AAB-04A4-4FAE-A97A-B9BD602A793F}"/>
              </a:ext>
            </a:extLst>
          </p:cNvPr>
          <p:cNvSpPr/>
          <p:nvPr/>
        </p:nvSpPr>
        <p:spPr bwMode="auto">
          <a:xfrm>
            <a:off x="6843551" y="1274738"/>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Pipeline</a:t>
            </a:r>
          </a:p>
          <a:p>
            <a:pPr algn="ctr" defTabSz="685647" fontAlgn="base">
              <a:spcBef>
                <a:spcPts val="221"/>
              </a:spcBef>
              <a:spcAft>
                <a:spcPct val="0"/>
              </a:spcAft>
            </a:pPr>
            <a:r>
              <a:rPr lang="en-US" sz="1324" dirty="0">
                <a:solidFill>
                  <a:schemeClr val="tx1"/>
                </a:solidFill>
                <a:cs typeface="Segoe UI" pitchFamily="34" charset="0"/>
              </a:rPr>
              <a:t>(Schedule, monitor, manage)</a:t>
            </a:r>
            <a:endParaRPr lang="en-IN" sz="1324" dirty="0">
              <a:solidFill>
                <a:schemeClr val="tx1"/>
              </a:solidFill>
              <a:cs typeface="Segoe UI" pitchFamily="34" charset="0"/>
            </a:endParaRPr>
          </a:p>
        </p:txBody>
      </p:sp>
      <p:sp>
        <p:nvSpPr>
          <p:cNvPr id="15" name="TextBox 14">
            <a:extLst>
              <a:ext uri="{FF2B5EF4-FFF2-40B4-BE49-F238E27FC236}">
                <a16:creationId xmlns:a16="http://schemas.microsoft.com/office/drawing/2014/main" id="{A0EE3CA8-8A77-4385-9CA0-BCA4EB114E0A}"/>
              </a:ext>
            </a:extLst>
          </p:cNvPr>
          <p:cNvSpPr txBox="1"/>
          <p:nvPr/>
        </p:nvSpPr>
        <p:spPr>
          <a:xfrm>
            <a:off x="5808572" y="1708435"/>
            <a:ext cx="735273" cy="316753"/>
          </a:xfrm>
          <a:prstGeom prst="rect">
            <a:avLst/>
          </a:prstGeom>
          <a:noFill/>
        </p:spPr>
        <p:txBody>
          <a:bodyPr wrap="square" lIns="0" tIns="0" rIns="0" bIns="0" rtlCol="0">
            <a:spAutoFit/>
          </a:bodyPr>
          <a:lstStyle/>
          <a:p>
            <a:pPr algn="ctr">
              <a:spcAft>
                <a:spcPts val="441"/>
              </a:spcAft>
            </a:pPr>
            <a:r>
              <a:rPr lang="en-US" sz="1029">
                <a:cs typeface="Segoe UI" pitchFamily="34" charset="0"/>
              </a:rPr>
              <a:t>Is a logical grouping of</a:t>
            </a:r>
            <a:endParaRPr lang="en-IN" sz="1029">
              <a:cs typeface="Segoe UI" pitchFamily="34" charset="0"/>
            </a:endParaRPr>
          </a:p>
        </p:txBody>
      </p:sp>
      <p:cxnSp>
        <p:nvCxnSpPr>
          <p:cNvPr id="19" name="Straight Arrow Connector 18" descr="An arrow pointing left">
            <a:extLst>
              <a:ext uri="{FF2B5EF4-FFF2-40B4-BE49-F238E27FC236}">
                <a16:creationId xmlns:a16="http://schemas.microsoft.com/office/drawing/2014/main" id="{E5B6A7B8-A50F-4720-A14A-28E61FB12753}"/>
              </a:ext>
            </a:extLst>
          </p:cNvPr>
          <p:cNvCxnSpPr>
            <a:cxnSpLocks/>
          </p:cNvCxnSpPr>
          <p:nvPr/>
        </p:nvCxnSpPr>
        <p:spPr>
          <a:xfrm flipH="1">
            <a:off x="5508867" y="1661746"/>
            <a:ext cx="1334684"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7A262-BAA8-40EE-947C-10E6FFC5C915}"/>
              </a:ext>
            </a:extLst>
          </p:cNvPr>
          <p:cNvSpPr txBox="1"/>
          <p:nvPr/>
        </p:nvSpPr>
        <p:spPr>
          <a:xfrm>
            <a:off x="3174186" y="3213258"/>
            <a:ext cx="524083" cy="158377"/>
          </a:xfrm>
          <a:prstGeom prst="rect">
            <a:avLst/>
          </a:prstGeom>
          <a:noFill/>
        </p:spPr>
        <p:txBody>
          <a:bodyPr wrap="square" lIns="0" tIns="0" rIns="0" bIns="0" rtlCol="0">
            <a:spAutoFit/>
          </a:bodyPr>
          <a:lstStyle/>
          <a:p>
            <a:pPr>
              <a:spcAft>
                <a:spcPts val="441"/>
              </a:spcAft>
            </a:pPr>
            <a:r>
              <a:rPr lang="en-US" sz="1029">
                <a:cs typeface="Segoe UI" pitchFamily="34" charset="0"/>
              </a:rPr>
              <a:t>Runs on</a:t>
            </a:r>
            <a:endParaRPr lang="en-IN" sz="1029">
              <a:cs typeface="Segoe UI" pitchFamily="34" charset="0"/>
            </a:endParaRPr>
          </a:p>
        </p:txBody>
      </p:sp>
      <p:cxnSp>
        <p:nvCxnSpPr>
          <p:cNvPr id="21" name="Straight Arrow Connector 20" descr="An arrow pointing downwards left">
            <a:extLst>
              <a:ext uri="{FF2B5EF4-FFF2-40B4-BE49-F238E27FC236}">
                <a16:creationId xmlns:a16="http://schemas.microsoft.com/office/drawing/2014/main" id="{1FB6B9B4-674C-4FEA-8329-F8115A1F3083}"/>
              </a:ext>
            </a:extLst>
          </p:cNvPr>
          <p:cNvCxnSpPr>
            <a:cxnSpLocks/>
          </p:cNvCxnSpPr>
          <p:nvPr/>
        </p:nvCxnSpPr>
        <p:spPr>
          <a:xfrm rot="5400000">
            <a:off x="2760812" y="1588395"/>
            <a:ext cx="1350831" cy="2271549"/>
          </a:xfrm>
          <a:prstGeom prst="bentConnector2">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BB2C190-94FE-4FD5-ACFC-185AE23377A5}"/>
              </a:ext>
            </a:extLst>
          </p:cNvPr>
          <p:cNvSpPr/>
          <p:nvPr/>
        </p:nvSpPr>
        <p:spPr bwMode="auto">
          <a:xfrm>
            <a:off x="426721" y="3012577"/>
            <a:ext cx="1873731" cy="774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647" fontAlgn="base">
              <a:spcBef>
                <a:spcPts val="221"/>
              </a:spcBef>
              <a:spcAft>
                <a:spcPct val="0"/>
              </a:spcAft>
            </a:pPr>
            <a:r>
              <a:rPr lang="en-US" sz="1471" dirty="0">
                <a:solidFill>
                  <a:schemeClr val="tx2"/>
                </a:solidFill>
                <a:latin typeface="+mj-lt"/>
                <a:cs typeface="Segoe UI" pitchFamily="34" charset="0"/>
              </a:rPr>
              <a:t>Linked service</a:t>
            </a:r>
          </a:p>
          <a:p>
            <a:pPr algn="ctr" defTabSz="685647" fontAlgn="base">
              <a:spcBef>
                <a:spcPts val="221"/>
              </a:spcBef>
              <a:spcAft>
                <a:spcPct val="0"/>
              </a:spcAft>
            </a:pPr>
            <a:r>
              <a:rPr lang="en-US" sz="1324" dirty="0">
                <a:solidFill>
                  <a:schemeClr val="tx1"/>
                </a:solidFill>
                <a:cs typeface="Segoe UI" pitchFamily="34" charset="0"/>
              </a:rPr>
              <a:t>(e.g. SQL Server, Hadoop Cluster)</a:t>
            </a:r>
            <a:endParaRPr lang="en-IN" sz="1324" dirty="0">
              <a:solidFill>
                <a:schemeClr val="tx1"/>
              </a:solidFill>
              <a:cs typeface="Segoe UI" pitchFamily="34" charset="0"/>
            </a:endParaRPr>
          </a:p>
        </p:txBody>
      </p:sp>
      <p:sp>
        <p:nvSpPr>
          <p:cNvPr id="16" name="TextBox 15">
            <a:extLst>
              <a:ext uri="{FF2B5EF4-FFF2-40B4-BE49-F238E27FC236}">
                <a16:creationId xmlns:a16="http://schemas.microsoft.com/office/drawing/2014/main" id="{D6DFCD01-40F6-4931-A6E0-9541430C0339}"/>
              </a:ext>
            </a:extLst>
          </p:cNvPr>
          <p:cNvSpPr txBox="1"/>
          <p:nvPr/>
        </p:nvSpPr>
        <p:spPr>
          <a:xfrm>
            <a:off x="1484978" y="2372290"/>
            <a:ext cx="1063402" cy="316753"/>
          </a:xfrm>
          <a:prstGeom prst="rect">
            <a:avLst/>
          </a:prstGeom>
          <a:noFill/>
        </p:spPr>
        <p:txBody>
          <a:bodyPr wrap="square" lIns="0" tIns="0" rIns="0" bIns="0" rtlCol="0" anchor="ctr">
            <a:spAutoFit/>
          </a:bodyPr>
          <a:lstStyle/>
          <a:p>
            <a:pPr>
              <a:spcAft>
                <a:spcPts val="441"/>
              </a:spcAft>
            </a:pPr>
            <a:r>
              <a:rPr lang="en-US" sz="1029">
                <a:cs typeface="Segoe UI" pitchFamily="34" charset="0"/>
              </a:rPr>
              <a:t>Represents a data item(s) stored in</a:t>
            </a:r>
            <a:endParaRPr lang="en-IN" sz="1029">
              <a:cs typeface="Segoe UI" pitchFamily="34" charset="0"/>
            </a:endParaRPr>
          </a:p>
        </p:txBody>
      </p:sp>
      <p:cxnSp>
        <p:nvCxnSpPr>
          <p:cNvPr id="24" name="Straight Arrow Connector 23" descr="An arrow pointing downwards">
            <a:extLst>
              <a:ext uri="{FF2B5EF4-FFF2-40B4-BE49-F238E27FC236}">
                <a16:creationId xmlns:a16="http://schemas.microsoft.com/office/drawing/2014/main" id="{66D0078F-FE53-4FC4-88AD-6A8955522363}"/>
              </a:ext>
            </a:extLst>
          </p:cNvPr>
          <p:cNvCxnSpPr>
            <a:cxnSpLocks/>
            <a:stCxn id="7" idx="2"/>
            <a:endCxn id="10" idx="0"/>
          </p:cNvCxnSpPr>
          <p:nvPr/>
        </p:nvCxnSpPr>
        <p:spPr>
          <a:xfrm>
            <a:off x="1363587" y="2048755"/>
            <a:ext cx="0" cy="963822"/>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descr="Red outline highlighting Linked service&#10;textbox">
            <a:extLst>
              <a:ext uri="{FF2B5EF4-FFF2-40B4-BE49-F238E27FC236}">
                <a16:creationId xmlns:a16="http://schemas.microsoft.com/office/drawing/2014/main" id="{B89E6D40-E362-4724-AD98-0850CE07CB9B}"/>
              </a:ext>
              <a:ext uri="{C183D7F6-B498-43B3-948B-1728B52AA6E4}">
                <adec:decorative xmlns:adec="http://schemas.microsoft.com/office/drawing/2017/decorative" val="0"/>
              </a:ext>
            </a:extLst>
          </p:cNvPr>
          <p:cNvSpPr/>
          <p:nvPr/>
        </p:nvSpPr>
        <p:spPr bwMode="auto">
          <a:xfrm>
            <a:off x="426721" y="301257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descr="Red outline highlighting Data set&#10;textbox">
            <a:extLst>
              <a:ext uri="{FF2B5EF4-FFF2-40B4-BE49-F238E27FC236}">
                <a16:creationId xmlns:a16="http://schemas.microsoft.com/office/drawing/2014/main" id="{9A171AE9-80F6-4F1A-B9C2-78DDEE18E64B}"/>
              </a:ext>
            </a:extLst>
          </p:cNvPr>
          <p:cNvSpPr/>
          <p:nvPr/>
        </p:nvSpPr>
        <p:spPr bwMode="auto">
          <a:xfrm>
            <a:off x="42672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descr="Red outline highlighting Activity&#10;textbox">
            <a:extLst>
              <a:ext uri="{FF2B5EF4-FFF2-40B4-BE49-F238E27FC236}">
                <a16:creationId xmlns:a16="http://schemas.microsoft.com/office/drawing/2014/main" id="{8BE944EF-5436-4B4A-B303-5E0F6B9FAE01}"/>
              </a:ext>
            </a:extLst>
          </p:cNvPr>
          <p:cNvSpPr/>
          <p:nvPr/>
        </p:nvSpPr>
        <p:spPr bwMode="auto">
          <a:xfrm>
            <a:off x="3635135" y="1274737"/>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descr="Red outline highlighting Pipeline&#10;textbox">
            <a:extLst>
              <a:ext uri="{FF2B5EF4-FFF2-40B4-BE49-F238E27FC236}">
                <a16:creationId xmlns:a16="http://schemas.microsoft.com/office/drawing/2014/main" id="{2D7596E5-FBC7-4539-8A42-07CDA7B55F1D}"/>
              </a:ext>
            </a:extLst>
          </p:cNvPr>
          <p:cNvSpPr/>
          <p:nvPr/>
        </p:nvSpPr>
        <p:spPr bwMode="auto">
          <a:xfrm>
            <a:off x="6843551" y="1274738"/>
            <a:ext cx="1873731" cy="774013"/>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spcBef>
                <a:spcPct val="0"/>
              </a:spcBef>
              <a:spcAft>
                <a:spcPct val="0"/>
              </a:spcAft>
            </a:pPr>
            <a:endParaRPr lang="en-GB"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AE3BB63-E4EA-43F0-82D9-76CB20EC127F}"/>
              </a:ext>
            </a:extLst>
          </p:cNvPr>
          <p:cNvSpPr/>
          <p:nvPr/>
        </p:nvSpPr>
        <p:spPr>
          <a:xfrm>
            <a:off x="313983"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dirty="0">
                <a:solidFill>
                  <a:schemeClr val="bg1"/>
                </a:solidFill>
                <a:latin typeface="+mj-lt"/>
              </a:rPr>
              <a:t>Control flow</a:t>
            </a:r>
            <a:endParaRPr lang="en-IN" sz="1471" dirty="0">
              <a:solidFill>
                <a:schemeClr val="bg1"/>
              </a:solidFill>
              <a:latin typeface="+mj-lt"/>
            </a:endParaRPr>
          </a:p>
        </p:txBody>
      </p:sp>
      <p:sp>
        <p:nvSpPr>
          <p:cNvPr id="6" name="Rectangle 5">
            <a:extLst>
              <a:ext uri="{FF2B5EF4-FFF2-40B4-BE49-F238E27FC236}">
                <a16:creationId xmlns:a16="http://schemas.microsoft.com/office/drawing/2014/main" id="{379FA804-DA84-46A7-B3B6-DBA448936985}"/>
              </a:ext>
            </a:extLst>
          </p:cNvPr>
          <p:cNvSpPr/>
          <p:nvPr/>
        </p:nvSpPr>
        <p:spPr>
          <a:xfrm>
            <a:off x="3188372"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Parameters</a:t>
            </a:r>
            <a:endParaRPr lang="en-IN" sz="1471">
              <a:solidFill>
                <a:schemeClr val="bg1"/>
              </a:solidFill>
              <a:latin typeface="+mj-lt"/>
            </a:endParaRPr>
          </a:p>
        </p:txBody>
      </p:sp>
      <p:sp>
        <p:nvSpPr>
          <p:cNvPr id="11" name="Rectangle 10">
            <a:extLst>
              <a:ext uri="{FF2B5EF4-FFF2-40B4-BE49-F238E27FC236}">
                <a16:creationId xmlns:a16="http://schemas.microsoft.com/office/drawing/2014/main" id="{4B514C6D-2BE5-47CA-9651-5677A72C1E57}"/>
              </a:ext>
            </a:extLst>
          </p:cNvPr>
          <p:cNvSpPr/>
          <p:nvPr/>
        </p:nvSpPr>
        <p:spPr>
          <a:xfrm>
            <a:off x="6062761" y="4038018"/>
            <a:ext cx="2767257" cy="419720"/>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37" tIns="7937" rIns="7937" bIns="7937" numCol="1" spcCol="1270" anchor="ctr" anchorCtr="0">
            <a:noAutofit/>
          </a:bodyPr>
          <a:lstStyle/>
          <a:p>
            <a:pPr algn="ctr" defTabSz="555629">
              <a:spcBef>
                <a:spcPct val="0"/>
              </a:spcBef>
              <a:spcAft>
                <a:spcPct val="35000"/>
              </a:spcAft>
            </a:pPr>
            <a:r>
              <a:rPr lang="en-US" sz="1471">
                <a:solidFill>
                  <a:schemeClr val="bg1"/>
                </a:solidFill>
                <a:latin typeface="+mj-lt"/>
              </a:rPr>
              <a:t>Integration runtime</a:t>
            </a:r>
            <a:endParaRPr lang="en-IN" sz="1471">
              <a:solidFill>
                <a:schemeClr val="bg1"/>
              </a:solidFill>
              <a:latin typeface="+mj-lt"/>
            </a:endParaRPr>
          </a:p>
        </p:txBody>
      </p:sp>
    </p:spTree>
    <p:extLst>
      <p:ext uri="{BB962C8B-B14F-4D97-AF65-F5344CB8AC3E}">
        <p14:creationId xmlns:p14="http://schemas.microsoft.com/office/powerpoint/2010/main" val="11746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5" grpId="0" animBg="1"/>
      <p:bldP spid="6"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D828-2296-480F-B4AF-93F08EE556AC}"/>
              </a:ext>
            </a:extLst>
          </p:cNvPr>
          <p:cNvSpPr>
            <a:spLocks noGrp="1"/>
          </p:cNvSpPr>
          <p:nvPr>
            <p:ph type="title"/>
          </p:nvPr>
        </p:nvSpPr>
        <p:spPr/>
        <p:txBody>
          <a:bodyPr/>
          <a:lstStyle/>
          <a:p>
            <a:r>
              <a:rPr lang="en-US"/>
              <a:t>Azure Data Factory components  </a:t>
            </a:r>
            <a:endParaRPr lang="en-IN"/>
          </a:p>
        </p:txBody>
      </p:sp>
      <p:sp>
        <p:nvSpPr>
          <p:cNvPr id="8" name="Content Placeholder 7">
            <a:extLst>
              <a:ext uri="{FF2B5EF4-FFF2-40B4-BE49-F238E27FC236}">
                <a16:creationId xmlns:a16="http://schemas.microsoft.com/office/drawing/2014/main" id="{E8FA757A-E57C-4ABC-A7B8-3B7C4399DD43}"/>
              </a:ext>
            </a:extLst>
          </p:cNvPr>
          <p:cNvSpPr>
            <a:spLocks noGrp="1"/>
          </p:cNvSpPr>
          <p:nvPr>
            <p:ph idx="1"/>
          </p:nvPr>
        </p:nvSpPr>
        <p:spPr/>
        <p:txBody>
          <a:bodyPr/>
          <a:lstStyle/>
          <a:p>
            <a:endParaRPr lang="en-US"/>
          </a:p>
        </p:txBody>
      </p:sp>
      <p:sp>
        <p:nvSpPr>
          <p:cNvPr id="40" name="Rectangle 39">
            <a:extLst>
              <a:ext uri="{FF2B5EF4-FFF2-40B4-BE49-F238E27FC236}">
                <a16:creationId xmlns:a16="http://schemas.microsoft.com/office/drawing/2014/main" id="{563DC9A3-762D-4012-A41C-86C87BA3095D}"/>
              </a:ext>
              <a:ext uri="{C183D7F6-B498-43B3-948B-1728B52AA6E4}">
                <adec:decorative xmlns:adec="http://schemas.microsoft.com/office/drawing/2017/decorative" val="1"/>
              </a:ext>
            </a:extLst>
          </p:cNvPr>
          <p:cNvSpPr/>
          <p:nvPr/>
        </p:nvSpPr>
        <p:spPr bwMode="auto">
          <a:xfrm>
            <a:off x="313983" y="1054495"/>
            <a:ext cx="8516036" cy="36189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2A93E13-21AC-46CE-98E2-5335F7622AFF}"/>
              </a:ext>
            </a:extLst>
          </p:cNvPr>
          <p:cNvSpPr txBox="1"/>
          <p:nvPr/>
        </p:nvSpPr>
        <p:spPr>
          <a:xfrm>
            <a:off x="711073" y="1179789"/>
            <a:ext cx="1093248" cy="226344"/>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Linked Service</a:t>
            </a:r>
          </a:p>
        </p:txBody>
      </p:sp>
      <p:sp>
        <p:nvSpPr>
          <p:cNvPr id="39" name="Rectangle 38" descr="A box that contains the Data Lake Store icon, and the Azure Databricks icon">
            <a:extLst>
              <a:ext uri="{FF2B5EF4-FFF2-40B4-BE49-F238E27FC236}">
                <a16:creationId xmlns:a16="http://schemas.microsoft.com/office/drawing/2014/main" id="{17F2F177-09EA-4DC1-9227-CE98C741654E}"/>
              </a:ext>
            </a:extLst>
          </p:cNvPr>
          <p:cNvSpPr/>
          <p:nvPr/>
        </p:nvSpPr>
        <p:spPr bwMode="auto">
          <a:xfrm>
            <a:off x="486954" y="1485069"/>
            <a:ext cx="1541488" cy="30160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descr="Data Lake Store&#10;">
            <a:extLst>
              <a:ext uri="{FF2B5EF4-FFF2-40B4-BE49-F238E27FC236}">
                <a16:creationId xmlns:a16="http://schemas.microsoft.com/office/drawing/2014/main" id="{BAA5B66A-B588-4431-B07F-B8383A73FB2B}"/>
              </a:ext>
            </a:extLst>
          </p:cNvPr>
          <p:cNvGrpSpPr/>
          <p:nvPr/>
        </p:nvGrpSpPr>
        <p:grpSpPr>
          <a:xfrm>
            <a:off x="644107" y="1674413"/>
            <a:ext cx="1227180" cy="1141813"/>
            <a:chOff x="876030" y="2276821"/>
            <a:chExt cx="1669050" cy="1552945"/>
          </a:xfrm>
        </p:grpSpPr>
        <p:sp>
          <p:nvSpPr>
            <p:cNvPr id="28" name="TextBox 27">
              <a:extLst>
                <a:ext uri="{FF2B5EF4-FFF2-40B4-BE49-F238E27FC236}">
                  <a16:creationId xmlns:a16="http://schemas.microsoft.com/office/drawing/2014/main" id="{4709F030-81F8-4F5D-ABF5-404342FE2881}"/>
                </a:ext>
              </a:extLst>
            </p:cNvPr>
            <p:cNvSpPr txBox="1"/>
            <p:nvPr/>
          </p:nvSpPr>
          <p:spPr>
            <a:xfrm>
              <a:off x="876030" y="3275474"/>
              <a:ext cx="1669050" cy="554292"/>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324">
                  <a:solidFill>
                    <a:srgbClr val="000000"/>
                  </a:solidFill>
                  <a:latin typeface="+mj-lt"/>
                  <a:cs typeface="Segoe UI" panose="020B0502040204020203" pitchFamily="34" charset="0"/>
                </a:rPr>
                <a:t>Data</a:t>
              </a:r>
              <a:br>
                <a:rPr lang="en-US" sz="1324">
                  <a:solidFill>
                    <a:srgbClr val="000000"/>
                  </a:solidFill>
                  <a:latin typeface="+mj-lt"/>
                  <a:cs typeface="Segoe UI" panose="020B0502040204020203" pitchFamily="34" charset="0"/>
                </a:rPr>
              </a:br>
              <a:r>
                <a:rPr lang="en-US" sz="1324">
                  <a:solidFill>
                    <a:srgbClr val="000000"/>
                  </a:solidFill>
                  <a:latin typeface="+mj-lt"/>
                  <a:cs typeface="Segoe UI" panose="020B0502040204020203" pitchFamily="34" charset="0"/>
                </a:rPr>
                <a:t>Lake Store</a:t>
              </a:r>
            </a:p>
          </p:txBody>
        </p:sp>
        <p:pic>
          <p:nvPicPr>
            <p:cNvPr id="29" name="Picture 28" descr="The Azure Data Lake Store icon">
              <a:extLst>
                <a:ext uri="{FF2B5EF4-FFF2-40B4-BE49-F238E27FC236}">
                  <a16:creationId xmlns:a16="http://schemas.microsoft.com/office/drawing/2014/main" id="{D52FF99C-B251-4965-85B4-CD53B1342C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grpSp>
      <p:grpSp>
        <p:nvGrpSpPr>
          <p:cNvPr id="4" name="Group 3" descr="Azure Databricks&#10;">
            <a:extLst>
              <a:ext uri="{FF2B5EF4-FFF2-40B4-BE49-F238E27FC236}">
                <a16:creationId xmlns:a16="http://schemas.microsoft.com/office/drawing/2014/main" id="{3B287F3F-45B1-4430-B2A3-BE895D1C2650}"/>
              </a:ext>
            </a:extLst>
          </p:cNvPr>
          <p:cNvGrpSpPr/>
          <p:nvPr/>
        </p:nvGrpSpPr>
        <p:grpSpPr>
          <a:xfrm>
            <a:off x="601663" y="3126014"/>
            <a:ext cx="1312068" cy="1130211"/>
            <a:chOff x="818303" y="4251099"/>
            <a:chExt cx="1784504" cy="1537166"/>
          </a:xfrm>
        </p:grpSpPr>
        <p:sp>
          <p:nvSpPr>
            <p:cNvPr id="25" name="Rectangle 24">
              <a:extLst>
                <a:ext uri="{FF2B5EF4-FFF2-40B4-BE49-F238E27FC236}">
                  <a16:creationId xmlns:a16="http://schemas.microsoft.com/office/drawing/2014/main" id="{12A3481F-705D-439E-9AC4-7D304964EC76}"/>
                </a:ext>
              </a:extLst>
            </p:cNvPr>
            <p:cNvSpPr/>
            <p:nvPr/>
          </p:nvSpPr>
          <p:spPr>
            <a:xfrm>
              <a:off x="818303" y="5233973"/>
              <a:ext cx="1784504" cy="554292"/>
            </a:xfrm>
            <a:prstGeom prst="rect">
              <a:avLst/>
            </a:prstGeom>
          </p:spPr>
          <p:txBody>
            <a:bodyPr wrap="square" lIns="0" tIns="0" rIns="0" bIns="0" anchor="t" anchorCtr="0">
              <a:spAutoFit/>
            </a:bodyPr>
            <a:lstStyle/>
            <a:p>
              <a:pPr algn="ctr" defTabSz="699250">
                <a:defRPr/>
              </a:pPr>
              <a:r>
                <a:rPr lang="en-US" sz="1324" kern="0" dirty="0">
                  <a:solidFill>
                    <a:srgbClr val="000000"/>
                  </a:solidFill>
                  <a:latin typeface="+mj-lt"/>
                  <a:ea typeface="MS PGothic" panose="020B0600070205080204" pitchFamily="34" charset="-128"/>
                  <a:cs typeface="Segoe UI" panose="020B0502040204020203" pitchFamily="34" charset="0"/>
                </a:rPr>
                <a:t>Azure</a:t>
              </a:r>
              <a:br>
                <a:rPr lang="en-US" sz="1324" kern="0" dirty="0">
                  <a:solidFill>
                    <a:srgbClr val="000000"/>
                  </a:solidFill>
                  <a:latin typeface="+mj-lt"/>
                  <a:ea typeface="MS PGothic" panose="020B0600070205080204" pitchFamily="34" charset="-128"/>
                  <a:cs typeface="Segoe UI" panose="020B0502040204020203" pitchFamily="34" charset="0"/>
                </a:rPr>
              </a:br>
              <a:r>
                <a:rPr lang="en-US" sz="1324" kern="0" dirty="0">
                  <a:solidFill>
                    <a:srgbClr val="000000"/>
                  </a:solidFill>
                  <a:latin typeface="+mj-lt"/>
                  <a:ea typeface="MS PGothic" panose="020B0600070205080204" pitchFamily="34" charset="-128"/>
                  <a:cs typeface="Segoe UI" panose="020B0502040204020203" pitchFamily="34" charset="0"/>
                </a:rPr>
                <a:t>Databricks</a:t>
              </a:r>
            </a:p>
          </p:txBody>
        </p:sp>
        <p:pic>
          <p:nvPicPr>
            <p:cNvPr id="26" name="Picture 25" descr="The Azure Databricks icon">
              <a:extLst>
                <a:ext uri="{FF2B5EF4-FFF2-40B4-BE49-F238E27FC236}">
                  <a16:creationId xmlns:a16="http://schemas.microsoft.com/office/drawing/2014/main" id="{A7E002FE-AE91-4792-A291-2BF8FD722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grpSp>
      <p:grpSp>
        <p:nvGrpSpPr>
          <p:cNvPr id="12" name="Group 11" descr="Dataset icon&#10;">
            <a:extLst>
              <a:ext uri="{FF2B5EF4-FFF2-40B4-BE49-F238E27FC236}">
                <a16:creationId xmlns:a16="http://schemas.microsoft.com/office/drawing/2014/main" id="{02B4C87B-F17F-467E-9C78-8BAE5C5BD71B}"/>
              </a:ext>
            </a:extLst>
          </p:cNvPr>
          <p:cNvGrpSpPr/>
          <p:nvPr/>
        </p:nvGrpSpPr>
        <p:grpSpPr>
          <a:xfrm>
            <a:off x="5962736" y="3234483"/>
            <a:ext cx="1411760" cy="1238165"/>
            <a:chOff x="8109734" y="4398626"/>
            <a:chExt cx="1920092" cy="1683991"/>
          </a:xfrm>
        </p:grpSpPr>
        <p:pic>
          <p:nvPicPr>
            <p:cNvPr id="22" name="Graphic 21" descr="Table">
              <a:extLst>
                <a:ext uri="{FF2B5EF4-FFF2-40B4-BE49-F238E27FC236}">
                  <a16:creationId xmlns:a16="http://schemas.microsoft.com/office/drawing/2014/main" id="{5C59E1D2-E1A3-43E8-A339-0E6B149B494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5464" t="18505" r="5464" b="18505"/>
            <a:stretch/>
          </p:blipFill>
          <p:spPr>
            <a:xfrm>
              <a:off x="8109734" y="4398626"/>
              <a:ext cx="1920092" cy="1357840"/>
            </a:xfrm>
            <a:prstGeom prst="rect">
              <a:avLst/>
            </a:prstGeom>
          </p:spPr>
        </p:pic>
        <p:sp>
          <p:nvSpPr>
            <p:cNvPr id="23" name="TextBox 22">
              <a:extLst>
                <a:ext uri="{FF2B5EF4-FFF2-40B4-BE49-F238E27FC236}">
                  <a16:creationId xmlns:a16="http://schemas.microsoft.com/office/drawing/2014/main" id="{E57C1ECB-1376-4B5B-95BC-A97A2F89DAC2}"/>
                </a:ext>
              </a:extLst>
            </p:cNvPr>
            <p:cNvSpPr txBox="1"/>
            <p:nvPr/>
          </p:nvSpPr>
          <p:spPr>
            <a:xfrm>
              <a:off x="8669711" y="5728607"/>
              <a:ext cx="800133" cy="354010"/>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Dataset</a:t>
              </a:r>
            </a:p>
          </p:txBody>
        </p:sp>
      </p:grpSp>
      <p:pic>
        <p:nvPicPr>
          <p:cNvPr id="33" name="Picture 32" descr="a series of 1's and 0's to represent flowing data">
            <a:extLst>
              <a:ext uri="{FF2B5EF4-FFF2-40B4-BE49-F238E27FC236}">
                <a16:creationId xmlns:a16="http://schemas.microsoft.com/office/drawing/2014/main" id="{CEE65C5A-81C3-416D-BD49-3070FB7909ED}"/>
              </a:ext>
            </a:extLst>
          </p:cNvPr>
          <p:cNvPicPr>
            <a:picLocks noChangeAspect="1"/>
          </p:cNvPicPr>
          <p:nvPr/>
        </p:nvPicPr>
        <p:blipFill>
          <a:blip r:embed="rId7"/>
          <a:stretch>
            <a:fillRect/>
          </a:stretch>
        </p:blipFill>
        <p:spPr>
          <a:xfrm>
            <a:off x="2119802" y="1742081"/>
            <a:ext cx="1175062" cy="2555758"/>
          </a:xfrm>
          <a:prstGeom prst="rect">
            <a:avLst/>
          </a:prstGeom>
        </p:spPr>
      </p:pic>
      <p:sp>
        <p:nvSpPr>
          <p:cNvPr id="19" name="TextBox 18">
            <a:extLst>
              <a:ext uri="{FF2B5EF4-FFF2-40B4-BE49-F238E27FC236}">
                <a16:creationId xmlns:a16="http://schemas.microsoft.com/office/drawing/2014/main" id="{D9CCC50C-9AC6-4514-B60A-57506D94CFFD}"/>
              </a:ext>
            </a:extLst>
          </p:cNvPr>
          <p:cNvSpPr txBox="1"/>
          <p:nvPr/>
        </p:nvSpPr>
        <p:spPr>
          <a:xfrm>
            <a:off x="4140036" y="3238067"/>
            <a:ext cx="776710" cy="260288"/>
          </a:xfrm>
          <a:prstGeom prst="rect">
            <a:avLst/>
          </a:prstGeom>
          <a:solidFill>
            <a:schemeClr val="bg1"/>
          </a:solidFill>
        </p:spPr>
        <p:txBody>
          <a:bodyPr wrap="squar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a:solidFill>
                  <a:srgbClr val="0078D7"/>
                </a:solidFill>
                <a:latin typeface="+mj-lt"/>
                <a:cs typeface="Segoe UI" panose="020B0502040204020203" pitchFamily="34" charset="0"/>
              </a:rPr>
              <a:t>Activities</a:t>
            </a:r>
          </a:p>
        </p:txBody>
      </p:sp>
      <p:pic>
        <p:nvPicPr>
          <p:cNvPr id="58" name="Picture 57" descr="Icon of a gear">
            <a:extLst>
              <a:ext uri="{FF2B5EF4-FFF2-40B4-BE49-F238E27FC236}">
                <a16:creationId xmlns:a16="http://schemas.microsoft.com/office/drawing/2014/main" id="{00B14551-73F7-465E-8D22-CBCFF2CCFDD0}"/>
              </a:ext>
            </a:extLst>
          </p:cNvPr>
          <p:cNvPicPr>
            <a:picLocks noChangeAspect="1"/>
          </p:cNvPicPr>
          <p:nvPr/>
        </p:nvPicPr>
        <p:blipFill>
          <a:blip r:embed="rId8"/>
          <a:stretch>
            <a:fillRect/>
          </a:stretch>
        </p:blipFill>
        <p:spPr>
          <a:xfrm>
            <a:off x="4125423" y="2772066"/>
            <a:ext cx="358933" cy="358933"/>
          </a:xfrm>
          <a:prstGeom prst="rect">
            <a:avLst/>
          </a:prstGeom>
        </p:spPr>
      </p:pic>
      <p:pic>
        <p:nvPicPr>
          <p:cNvPr id="56" name="Picture 55" descr="Icon of a gear">
            <a:extLst>
              <a:ext uri="{FF2B5EF4-FFF2-40B4-BE49-F238E27FC236}">
                <a16:creationId xmlns:a16="http://schemas.microsoft.com/office/drawing/2014/main" id="{2C77B0BE-E912-4A0B-9354-91DA9246D2AE}"/>
              </a:ext>
            </a:extLst>
          </p:cNvPr>
          <p:cNvPicPr>
            <a:picLocks noChangeAspect="1"/>
          </p:cNvPicPr>
          <p:nvPr/>
        </p:nvPicPr>
        <p:blipFill>
          <a:blip r:embed="rId8"/>
          <a:stretch>
            <a:fillRect/>
          </a:stretch>
        </p:blipFill>
        <p:spPr>
          <a:xfrm>
            <a:off x="3726384" y="2551908"/>
            <a:ext cx="358933" cy="358933"/>
          </a:xfrm>
          <a:prstGeom prst="rect">
            <a:avLst/>
          </a:prstGeom>
        </p:spPr>
      </p:pic>
      <p:pic>
        <p:nvPicPr>
          <p:cNvPr id="57" name="Picture 56" descr="Icon of a gear">
            <a:extLst>
              <a:ext uri="{FF2B5EF4-FFF2-40B4-BE49-F238E27FC236}">
                <a16:creationId xmlns:a16="http://schemas.microsoft.com/office/drawing/2014/main" id="{0577978D-11FD-4AC3-A7C0-2B2E78201559}"/>
              </a:ext>
            </a:extLst>
          </p:cNvPr>
          <p:cNvPicPr>
            <a:picLocks noChangeAspect="1"/>
          </p:cNvPicPr>
          <p:nvPr/>
        </p:nvPicPr>
        <p:blipFill>
          <a:blip r:embed="rId8"/>
          <a:stretch>
            <a:fillRect/>
          </a:stretch>
        </p:blipFill>
        <p:spPr>
          <a:xfrm>
            <a:off x="3726384" y="3063150"/>
            <a:ext cx="358933" cy="358933"/>
          </a:xfrm>
          <a:prstGeom prst="rect">
            <a:avLst/>
          </a:prstGeom>
        </p:spPr>
      </p:pic>
      <p:sp>
        <p:nvSpPr>
          <p:cNvPr id="15" name="TextBox 14">
            <a:extLst>
              <a:ext uri="{FF2B5EF4-FFF2-40B4-BE49-F238E27FC236}">
                <a16:creationId xmlns:a16="http://schemas.microsoft.com/office/drawing/2014/main" id="{A2759FE5-F195-4F51-A29A-8C1C7DFE7937}"/>
              </a:ext>
            </a:extLst>
          </p:cNvPr>
          <p:cNvSpPr txBox="1"/>
          <p:nvPr/>
        </p:nvSpPr>
        <p:spPr>
          <a:xfrm>
            <a:off x="4852709" y="2477436"/>
            <a:ext cx="615554"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699250">
              <a:defRPr/>
            </a:pPr>
            <a:r>
              <a:rPr lang="en-US" sz="1471" dirty="0">
                <a:solidFill>
                  <a:srgbClr val="0078D7"/>
                </a:solidFill>
                <a:latin typeface="+mj-lt"/>
                <a:cs typeface="Segoe UI" panose="020B0502040204020203" pitchFamily="34" charset="0"/>
              </a:rPr>
              <a:t>Pipeline</a:t>
            </a:r>
          </a:p>
        </p:txBody>
      </p:sp>
      <p:sp>
        <p:nvSpPr>
          <p:cNvPr id="6" name="Graphic 15" descr="Filter">
            <a:extLst>
              <a:ext uri="{FF2B5EF4-FFF2-40B4-BE49-F238E27FC236}">
                <a16:creationId xmlns:a16="http://schemas.microsoft.com/office/drawing/2014/main" id="{99BA2737-55F6-4AAB-AD3E-317FE9F6CBFA}"/>
              </a:ext>
            </a:extLst>
          </p:cNvPr>
          <p:cNvSpPr/>
          <p:nvPr/>
        </p:nvSpPr>
        <p:spPr>
          <a:xfrm rot="16200000">
            <a:off x="3609759" y="1791994"/>
            <a:ext cx="2379727" cy="2379756"/>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24"/>
          </a:p>
        </p:txBody>
      </p:sp>
      <p:sp>
        <p:nvSpPr>
          <p:cNvPr id="21" name="TextBox 20">
            <a:extLst>
              <a:ext uri="{FF2B5EF4-FFF2-40B4-BE49-F238E27FC236}">
                <a16:creationId xmlns:a16="http://schemas.microsoft.com/office/drawing/2014/main" id="{AF60513B-5243-44BC-A76E-7EBB694159CE}"/>
              </a:ext>
            </a:extLst>
          </p:cNvPr>
          <p:cNvSpPr txBox="1"/>
          <p:nvPr/>
        </p:nvSpPr>
        <p:spPr>
          <a:xfrm>
            <a:off x="3312066" y="1179789"/>
            <a:ext cx="610745" cy="260288"/>
          </a:xfrm>
          <a:prstGeom prst="rect">
            <a:avLst/>
          </a:prstGeom>
        </p:spPr>
        <p:txBody>
          <a:bodyPr wrap="none" lIns="0" tIns="33616"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471">
                <a:solidFill>
                  <a:srgbClr val="0078D7"/>
                </a:solidFill>
                <a:latin typeface="+mj-lt"/>
                <a:cs typeface="Segoe UI" panose="020B0502040204020203" pitchFamily="34" charset="0"/>
              </a:rPr>
              <a:t>Triggers</a:t>
            </a:r>
          </a:p>
        </p:txBody>
      </p:sp>
      <p:pic>
        <p:nvPicPr>
          <p:cNvPr id="34" name="Graphic 33" descr="Refresh">
            <a:extLst>
              <a:ext uri="{FF2B5EF4-FFF2-40B4-BE49-F238E27FC236}">
                <a16:creationId xmlns:a16="http://schemas.microsoft.com/office/drawing/2014/main" id="{A42BD8B0-862E-4ED1-BA86-99CB3BD01A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2418" y="1460559"/>
            <a:ext cx="672319" cy="672319"/>
          </a:xfrm>
          <a:prstGeom prst="rect">
            <a:avLst/>
          </a:prstGeom>
        </p:spPr>
      </p:pic>
      <p:sp>
        <p:nvSpPr>
          <p:cNvPr id="32" name="TextBox 31">
            <a:extLst>
              <a:ext uri="{FF2B5EF4-FFF2-40B4-BE49-F238E27FC236}">
                <a16:creationId xmlns:a16="http://schemas.microsoft.com/office/drawing/2014/main" id="{D1EDFF6F-779E-41E4-BA56-666B6D97FB08}"/>
              </a:ext>
            </a:extLst>
          </p:cNvPr>
          <p:cNvSpPr txBox="1"/>
          <p:nvPr/>
        </p:nvSpPr>
        <p:spPr>
          <a:xfrm>
            <a:off x="3141089" y="2933946"/>
            <a:ext cx="129648" cy="244426"/>
          </a:xfrm>
          <a:prstGeom prst="rect">
            <a:avLst/>
          </a:prstGeom>
          <a:noFill/>
        </p:spPr>
        <p:txBody>
          <a:bodyPr wrap="square" lIns="0" tIns="0" rIns="0" bIns="0" rtlCol="0">
            <a:spAutoFit/>
          </a:bodyPr>
          <a:lstStyle/>
          <a:p>
            <a:pPr defTabSz="672358">
              <a:lnSpc>
                <a:spcPct val="90000"/>
              </a:lnSpc>
              <a:spcAft>
                <a:spcPts val="441"/>
              </a:spcAft>
              <a:defRPr/>
            </a:pPr>
            <a:r>
              <a:rPr lang="en-GB" sz="1765">
                <a:gradFill>
                  <a:gsLst>
                    <a:gs pos="2917">
                      <a:srgbClr val="000000"/>
                    </a:gs>
                    <a:gs pos="30000">
                      <a:srgbClr val="000000"/>
                    </a:gs>
                  </a:gsLst>
                  <a:lin ang="5400000" scaled="0"/>
                </a:gradFill>
                <a:latin typeface="+mj-lt"/>
              </a:rPr>
              <a:t>1</a:t>
            </a:r>
          </a:p>
        </p:txBody>
      </p:sp>
      <p:grpSp>
        <p:nvGrpSpPr>
          <p:cNvPr id="38" name="Group 37" descr="A circle representing ">
            <a:extLst>
              <a:ext uri="{FF2B5EF4-FFF2-40B4-BE49-F238E27FC236}">
                <a16:creationId xmlns:a16="http://schemas.microsoft.com/office/drawing/2014/main" id="{0FBFCA79-5CE1-47E8-A5A4-FD7718D8EB77}"/>
              </a:ext>
            </a:extLst>
          </p:cNvPr>
          <p:cNvGrpSpPr/>
          <p:nvPr/>
        </p:nvGrpSpPr>
        <p:grpSpPr>
          <a:xfrm>
            <a:off x="6928210" y="1195046"/>
            <a:ext cx="1788573" cy="557340"/>
            <a:chOff x="9227963" y="1523248"/>
            <a:chExt cx="2432584" cy="758021"/>
          </a:xfrm>
        </p:grpSpPr>
        <p:sp>
          <p:nvSpPr>
            <p:cNvPr id="37" name="Flowchart: Connector 36">
              <a:extLst>
                <a:ext uri="{FF2B5EF4-FFF2-40B4-BE49-F238E27FC236}">
                  <a16:creationId xmlns:a16="http://schemas.microsoft.com/office/drawing/2014/main" id="{492A66AD-D2AF-4866-861C-D9062E5471A2}"/>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dirty="0">
                  <a:solidFill>
                    <a:schemeClr val="bg1"/>
                  </a:solidFill>
                </a:rPr>
                <a:t>@</a:t>
              </a:r>
            </a:p>
          </p:txBody>
        </p:sp>
        <p:sp>
          <p:nvSpPr>
            <p:cNvPr id="14" name="TextBox 13">
              <a:extLst>
                <a:ext uri="{FF2B5EF4-FFF2-40B4-BE49-F238E27FC236}">
                  <a16:creationId xmlns:a16="http://schemas.microsoft.com/office/drawing/2014/main" id="{15A1A5B5-AB6F-4912-B3E9-DC54D0720402}"/>
                </a:ext>
              </a:extLst>
            </p:cNvPr>
            <p:cNvSpPr txBox="1"/>
            <p:nvPr/>
          </p:nvSpPr>
          <p:spPr>
            <a:xfrm>
              <a:off x="10144334" y="1725254"/>
              <a:ext cx="1516213" cy="354010"/>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dirty="0">
                  <a:solidFill>
                    <a:srgbClr val="0078D7"/>
                  </a:solidFill>
                  <a:latin typeface="+mj-lt"/>
                  <a:cs typeface="Segoe UI" panose="020B0502040204020203" pitchFamily="34" charset="0"/>
                </a:rPr>
                <a:t>Parameters</a:t>
              </a:r>
            </a:p>
          </p:txBody>
        </p:sp>
      </p:grpSp>
      <p:grpSp>
        <p:nvGrpSpPr>
          <p:cNvPr id="36" name="Group 35" descr="A circle representing Integration Runtime">
            <a:extLst>
              <a:ext uri="{FF2B5EF4-FFF2-40B4-BE49-F238E27FC236}">
                <a16:creationId xmlns:a16="http://schemas.microsoft.com/office/drawing/2014/main" id="{904916E4-08BF-4C47-9A7E-D8AD1D351896}"/>
              </a:ext>
            </a:extLst>
          </p:cNvPr>
          <p:cNvGrpSpPr/>
          <p:nvPr/>
        </p:nvGrpSpPr>
        <p:grpSpPr>
          <a:xfrm>
            <a:off x="6928210" y="1827491"/>
            <a:ext cx="1796707" cy="557340"/>
            <a:chOff x="9227963" y="2158481"/>
            <a:chExt cx="2443646" cy="758021"/>
          </a:xfrm>
        </p:grpSpPr>
        <p:sp>
          <p:nvSpPr>
            <p:cNvPr id="9" name="Flowchart: Connector 8">
              <a:extLst>
                <a:ext uri="{FF2B5EF4-FFF2-40B4-BE49-F238E27FC236}">
                  <a16:creationId xmlns:a16="http://schemas.microsoft.com/office/drawing/2014/main" id="{47F7DF18-F876-4032-B114-D44E15EC4497}"/>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pPr>
              <a:r>
                <a:rPr lang="en-GB" sz="1765" b="1" dirty="0">
                  <a:solidFill>
                    <a:schemeClr val="bg1"/>
                  </a:solidFill>
                </a:rPr>
                <a:t>IR</a:t>
              </a:r>
            </a:p>
          </p:txBody>
        </p:sp>
        <p:sp>
          <p:nvSpPr>
            <p:cNvPr id="11" name="TextBox 10">
              <a:extLst>
                <a:ext uri="{FF2B5EF4-FFF2-40B4-BE49-F238E27FC236}">
                  <a16:creationId xmlns:a16="http://schemas.microsoft.com/office/drawing/2014/main" id="{D54230E5-8E6C-4D36-A30E-F0FB7CFE01B2}"/>
                </a:ext>
              </a:extLst>
            </p:cNvPr>
            <p:cNvSpPr txBox="1"/>
            <p:nvPr/>
          </p:nvSpPr>
          <p:spPr>
            <a:xfrm>
              <a:off x="10155397" y="2206564"/>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Integration</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Runtime</a:t>
              </a:r>
            </a:p>
          </p:txBody>
        </p:sp>
      </p:grpSp>
      <p:grpSp>
        <p:nvGrpSpPr>
          <p:cNvPr id="35" name="Group 34" descr="A circle representing ControlFlow&#10;">
            <a:extLst>
              <a:ext uri="{FF2B5EF4-FFF2-40B4-BE49-F238E27FC236}">
                <a16:creationId xmlns:a16="http://schemas.microsoft.com/office/drawing/2014/main" id="{6D9B69A5-0B2E-454B-A7F7-4C8E53B4B5A7}"/>
              </a:ext>
            </a:extLst>
          </p:cNvPr>
          <p:cNvGrpSpPr/>
          <p:nvPr/>
        </p:nvGrpSpPr>
        <p:grpSpPr>
          <a:xfrm>
            <a:off x="6928210" y="2459935"/>
            <a:ext cx="1793257" cy="557340"/>
            <a:chOff x="9219646" y="3078486"/>
            <a:chExt cx="2438954" cy="758021"/>
          </a:xfrm>
        </p:grpSpPr>
        <p:sp>
          <p:nvSpPr>
            <p:cNvPr id="5" name="Flowchart: Connector 4">
              <a:extLst>
                <a:ext uri="{FF2B5EF4-FFF2-40B4-BE49-F238E27FC236}">
                  <a16:creationId xmlns:a16="http://schemas.microsoft.com/office/drawing/2014/main" id="{930145BB-759D-4E8E-8A1A-C0F69C7C5667}"/>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358">
                <a:lnSpc>
                  <a:spcPct val="90000"/>
                </a:lnSpc>
                <a:spcAft>
                  <a:spcPts val="441"/>
                </a:spcAft>
                <a:defRPr/>
              </a:pPr>
              <a:r>
                <a:rPr lang="en-GB" sz="1765" b="1">
                  <a:solidFill>
                    <a:srgbClr val="0078D7"/>
                  </a:solidFill>
                </a:rPr>
                <a:t>CF</a:t>
              </a:r>
            </a:p>
          </p:txBody>
        </p:sp>
        <p:sp>
          <p:nvSpPr>
            <p:cNvPr id="7" name="TextBox 6">
              <a:extLst>
                <a:ext uri="{FF2B5EF4-FFF2-40B4-BE49-F238E27FC236}">
                  <a16:creationId xmlns:a16="http://schemas.microsoft.com/office/drawing/2014/main" id="{E3BC9CD9-CD7E-4293-8CEC-840F7263F386}"/>
                </a:ext>
              </a:extLst>
            </p:cNvPr>
            <p:cNvSpPr txBox="1"/>
            <p:nvPr/>
          </p:nvSpPr>
          <p:spPr>
            <a:xfrm>
              <a:off x="10142388" y="3126569"/>
              <a:ext cx="1516212" cy="661853"/>
            </a:xfrm>
            <a:prstGeom prst="rect">
              <a:avLst/>
            </a:prstGeom>
          </p:spPr>
          <p:txBody>
            <a:bodyPr wrap="square" lIns="0" tIns="33616"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471">
                  <a:solidFill>
                    <a:srgbClr val="0078D7"/>
                  </a:solidFill>
                  <a:latin typeface="+mj-lt"/>
                  <a:cs typeface="Segoe UI" panose="020B0502040204020203" pitchFamily="34" charset="0"/>
                </a:rPr>
                <a:t>Control</a:t>
              </a:r>
              <a:br>
                <a:rPr lang="en-US" sz="1471">
                  <a:solidFill>
                    <a:srgbClr val="0078D7"/>
                  </a:solidFill>
                  <a:latin typeface="+mj-lt"/>
                  <a:cs typeface="Segoe UI" panose="020B0502040204020203" pitchFamily="34" charset="0"/>
                </a:rPr>
              </a:br>
              <a:r>
                <a:rPr lang="en-US" sz="1471">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108528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8" presetClass="emph" presetSubtype="0" fill="hold" nodeType="withEffect">
                                  <p:stCondLst>
                                    <p:cond delay="0"/>
                                  </p:stCondLst>
                                  <p:childTnLst>
                                    <p:animRot by="21600000">
                                      <p:cBhvr>
                                        <p:cTn id="44" dur="2000" fill="hold"/>
                                        <p:tgtEl>
                                          <p:spTgt spid="5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8" presetClass="emph" presetSubtype="0" fill="hold" nodeType="withEffect">
                                  <p:stCondLst>
                                    <p:cond delay="0"/>
                                  </p:stCondLst>
                                  <p:childTnLst>
                                    <p:animRot by="21600000">
                                      <p:cBhvr>
                                        <p:cTn id="80" dur="2000" fill="hold"/>
                                        <p:tgtEl>
                                          <p:spTgt spid="34"/>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3.35971E-6 0.00499 L -3.35971E-6 0.00545 C 0.00205 0.0059 0.01685 0.01089 0.0217 0.01067 C 0.03204 0.01044 0.04213 0.00931 0.05234 0.0084 C 0.05553 0.00794 0.05885 0.00772 0.06191 0.00613 C 0.0637 0.00567 0.0651 0.00318 0.06676 0.00295 C 0.07736 0.00136 0.08783 0.00136 0.09829 0.00068 L 0.1108 -0.00295 C 0.11157 -0.00295 0.11246 -0.00386 0.11336 -0.00386 C 0.12829 -0.00817 0.10787 -0.00114 0.1251 -0.00726 C 0.12561 -0.00772 0.12625 -0.0084 0.12676 -0.0084 C 0.12969 -0.00953 0.13531 -0.01021 0.13799 -0.01067 C 0.19888 -0.03155 0.1579 -0.01929 0.29857 -0.01294 C 0.30202 -0.01294 0.30534 -0.00885 0.30866 -0.0084 L 0.32844 -0.00499 C 0.33368 -0.0025 0.32729 -0.00636 0.33278 -0.00045 C 0.33342 0.00023 0.33419 0.00023 0.33483 0.00068 C 0.33597 0.00136 0.337 0.00204 0.33802 0.00295 C 0.34083 0.00545 0.34338 0.0084 0.34606 0.01067 C 0.34797 0.01248 0.35002 0.01271 0.35193 0.0143 C 0.35461 0.01611 0.35959 0.01997 0.35959 0.0202 C 0.35985 0.02088 0.36023 0.02156 0.36061 0.02224 C 0.3615 0.02383 0.36291 0.02451 0.36367 0.02655 C 0.36533 0.03087 0.36648 0.03563 0.3675 0.04017 C 0.36789 0.04199 0.36814 0.04358 0.36853 0.04494 C 0.36929 0.04744 0.37044 0.04925 0.37121 0.05152 C 0.37504 0.0631 0.37146 0.05697 0.37555 0.0631 C 0.37606 0.06514 0.37657 0.06673 0.37708 0.06877 C 0.37746 0.0699 0.37784 0.07127 0.37823 0.0724 C 0.37874 0.07376 0.37886 0.07535 0.37938 0.07671 C 0.37976 0.07762 0.38103 0.07898 0.38103 0.07944 " pathEditMode="relative" rAng="0" ptsTypes="AAAAAAAAAAAAAAAAAAAAAAAAAAAAAAA">
                                      <p:cBhvr>
                                        <p:cTn id="89" dur="2000" fill="hold"/>
                                        <p:tgtEl>
                                          <p:spTgt spid="32"/>
                                        </p:tgtEl>
                                        <p:attrNameLst>
                                          <p:attrName>ppt_x</p:attrName>
                                          <p:attrName>ppt_y</p:attrName>
                                        </p:attrNameLst>
                                      </p:cBhvr>
                                      <p:rCtr x="19045" y="236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1" grpId="0"/>
      <p:bldP spid="39" grpId="0" animBg="1"/>
      <p:bldP spid="19" grpId="0" animBg="1"/>
      <p:bldP spid="19" grpId="1" animBg="1"/>
      <p:bldP spid="15" grpId="0"/>
      <p:bldP spid="6" grpId="0" animBg="1"/>
      <p:bldP spid="21" grpId="0"/>
      <p:bldP spid="32" grpId="0"/>
      <p:bldP spid="32" grpId="1"/>
      <p:bldP spid="32" grpId="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19172-BB37-4DEA-9421-CAF9D0D7C696}"/>
              </a:ext>
            </a:extLst>
          </p:cNvPr>
          <p:cNvSpPr>
            <a:spLocks noGrp="1"/>
          </p:cNvSpPr>
          <p:nvPr>
            <p:ph type="title"/>
          </p:nvPr>
        </p:nvSpPr>
        <p:spPr/>
        <p:txBody>
          <a:bodyPr/>
          <a:lstStyle/>
          <a:p>
            <a:r>
              <a:rPr lang="en-US" dirty="0"/>
              <a:t>Azure Monitor</a:t>
            </a:r>
          </a:p>
        </p:txBody>
      </p:sp>
      <p:pic>
        <p:nvPicPr>
          <p:cNvPr id="4098" name="Picture 2" descr="Azure Monitor overview">
            <a:extLst>
              <a:ext uri="{FF2B5EF4-FFF2-40B4-BE49-F238E27FC236}">
                <a16:creationId xmlns:a16="http://schemas.microsoft.com/office/drawing/2014/main" id="{29609BF9-F468-41DF-886B-B933C90A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94" y="661720"/>
            <a:ext cx="7149011" cy="393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957043" y="917608"/>
            <a:ext cx="1719313" cy="3721024"/>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294840" y="917608"/>
            <a:ext cx="1719313" cy="3721024"/>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Data Pipelines</a:t>
            </a:r>
          </a:p>
        </p:txBody>
      </p:sp>
      <p:pic>
        <p:nvPicPr>
          <p:cNvPr id="1026" name="Picture 2" descr="Architecture diagram for automated enterprise BI with Azure Synapse and Azure Data Factory">
            <a:extLst>
              <a:ext uri="{FF2B5EF4-FFF2-40B4-BE49-F238E27FC236}">
                <a16:creationId xmlns:a16="http://schemas.microsoft.com/office/drawing/2014/main" id="{9D13CC66-B998-4761-9F9E-9AE1D80B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075"/>
            <a:ext cx="9144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1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Azure Diagnostics</a:t>
            </a:r>
          </a:p>
        </p:txBody>
      </p:sp>
      <p:pic>
        <p:nvPicPr>
          <p:cNvPr id="4098" name="Picture 2" descr="Azure Monitor overview">
            <a:extLst>
              <a:ext uri="{FF2B5EF4-FFF2-40B4-BE49-F238E27FC236}">
                <a16:creationId xmlns:a16="http://schemas.microsoft.com/office/drawing/2014/main" id="{BF2A8DBA-6F3A-4D56-B6A4-371D02D9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95" y="610095"/>
            <a:ext cx="7355943" cy="40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58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8ECE-5B20-4894-BDAD-A81D35DBB149}"/>
              </a:ext>
            </a:extLst>
          </p:cNvPr>
          <p:cNvSpPr>
            <a:spLocks noGrp="1"/>
          </p:cNvSpPr>
          <p:nvPr>
            <p:ph type="title"/>
          </p:nvPr>
        </p:nvSpPr>
        <p:spPr/>
        <p:txBody>
          <a:bodyPr/>
          <a:lstStyle/>
          <a:p>
            <a:r>
              <a:rPr lang="en-US" dirty="0"/>
              <a:t>Log Analytics</a:t>
            </a:r>
          </a:p>
        </p:txBody>
      </p:sp>
      <p:pic>
        <p:nvPicPr>
          <p:cNvPr id="3076" name="Picture 4" descr="Azure Monitor Logs structure">
            <a:extLst>
              <a:ext uri="{FF2B5EF4-FFF2-40B4-BE49-F238E27FC236}">
                <a16:creationId xmlns:a16="http://schemas.microsoft.com/office/drawing/2014/main" id="{7719F321-08AB-4361-8BC0-73317EB3F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9144000"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8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architectures from a real time mode perspective</a:t>
            </a:r>
            <a:endParaRPr lang="en-US" dirty="0"/>
          </a:p>
        </p:txBody>
      </p:sp>
      <p:sp>
        <p:nvSpPr>
          <p:cNvPr id="3" name="Content Placeholder 2">
            <a:extLst>
              <a:ext uri="{FF2B5EF4-FFF2-40B4-BE49-F238E27FC236}">
                <a16:creationId xmlns:a16="http://schemas.microsoft.com/office/drawing/2014/main" id="{7ADA0FA3-0742-AE46-83C5-D1C389B4C96D}"/>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D608AD7D-3AA3-49D4-914A-C1F52195E34F}"/>
              </a:ext>
            </a:extLst>
          </p:cNvPr>
          <p:cNvSpPr/>
          <p:nvPr/>
        </p:nvSpPr>
        <p:spPr>
          <a:xfrm>
            <a:off x="313983" y="879582"/>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Speed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Speed layer processes data streams in real or near real time. This works well when the aim is to minimize the latency of the data ingestion to analysis:</a:t>
            </a:r>
          </a:p>
          <a:p>
            <a:pPr marL="214781" indent="-214781">
              <a:spcBef>
                <a:spcPts val="221"/>
              </a:spcBef>
              <a:spcAft>
                <a:spcPts val="441"/>
              </a:spcAft>
              <a:buAutoNum type="arabicPeriod"/>
              <a:tabLst>
                <a:tab pos="130736" algn="l"/>
              </a:tabLst>
            </a:pPr>
            <a:r>
              <a:rPr lang="en-US" sz="1324" kern="0" dirty="0">
                <a:solidFill>
                  <a:schemeClr val="tx1"/>
                </a:solidFill>
                <a:cs typeface="Segoe UI Light" panose="020B0502040204020203" pitchFamily="34" charset="0"/>
              </a:rPr>
              <a:t>New data ingested from sources</a:t>
            </a:r>
          </a:p>
          <a:p>
            <a:pPr marL="214781" indent="-214781">
              <a:spcBef>
                <a:spcPts val="221"/>
              </a:spcBef>
              <a:spcAft>
                <a:spcPts val="441"/>
              </a:spcAft>
            </a:pPr>
            <a:r>
              <a:rPr lang="en-US" sz="1324" kern="0" dirty="0">
                <a:solidFill>
                  <a:schemeClr val="tx1"/>
                </a:solidFill>
                <a:cs typeface="Segoe UI Light" panose="020B0502040204020203" pitchFamily="34" charset="0"/>
              </a:rPr>
              <a:t>4.  Real time views of the data created</a:t>
            </a:r>
            <a:endParaRPr lang="en-US" sz="1471" kern="0" dirty="0">
              <a:solidFill>
                <a:schemeClr val="tx1"/>
              </a:solidFill>
              <a:cs typeface="Segoe UI Light" panose="020B0502040204020203" pitchFamily="34" charset="0"/>
            </a:endParaRPr>
          </a:p>
        </p:txBody>
      </p:sp>
      <p:sp>
        <p:nvSpPr>
          <p:cNvPr id="7" name="Rectangle 6">
            <a:extLst>
              <a:ext uri="{FF2B5EF4-FFF2-40B4-BE49-F238E27FC236}">
                <a16:creationId xmlns:a16="http://schemas.microsoft.com/office/drawing/2014/main" id="{88BA1335-FA1A-4C24-9BBB-C6FD5EB87547}"/>
              </a:ext>
            </a:extLst>
          </p:cNvPr>
          <p:cNvSpPr/>
          <p:nvPr/>
        </p:nvSpPr>
        <p:spPr>
          <a:xfrm>
            <a:off x="313983" y="2893538"/>
            <a:ext cx="3316237" cy="192191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100848" rIns="134464" bIns="100848" numCol="1" spcCol="1270" anchor="t" anchorCtr="0">
            <a:noAutofit/>
          </a:bodyPr>
          <a:lstStyle/>
          <a:p>
            <a:pPr defTabSz="699291" fontAlgn="base">
              <a:spcBef>
                <a:spcPct val="0"/>
              </a:spcBef>
              <a:spcAft>
                <a:spcPts val="450"/>
              </a:spcAft>
              <a:defRPr/>
            </a:pPr>
            <a:r>
              <a:rPr lang="en-GB" sz="1471" dirty="0">
                <a:solidFill>
                  <a:schemeClr val="tx1"/>
                </a:solidFill>
                <a:latin typeface="+mj-lt"/>
              </a:rPr>
              <a:t>Serving Layer:</a:t>
            </a:r>
            <a:endParaRPr lang="en-US" sz="1471" kern="0" dirty="0">
              <a:solidFill>
                <a:schemeClr val="tx1"/>
              </a:solidFill>
              <a:latin typeface="+mj-lt"/>
              <a:cs typeface="Segoe UI Light" panose="020B0502040204020203" pitchFamily="34" charset="0"/>
            </a:endParaRPr>
          </a:p>
          <a:p>
            <a:r>
              <a:rPr lang="en-US" sz="1324" kern="0" dirty="0">
                <a:solidFill>
                  <a:schemeClr val="tx1"/>
                </a:solidFill>
                <a:cs typeface="Segoe UI Light" panose="020B0502040204020203" pitchFamily="34" charset="0"/>
              </a:rPr>
              <a:t>The serving layer is optional in the</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real-time architecture and acts as the storage output of either the Batch or Speed layer that is used by client applications to access the results</a:t>
            </a:r>
            <a:br>
              <a:rPr lang="en-US" sz="1324" kern="0" dirty="0">
                <a:solidFill>
                  <a:schemeClr val="tx1"/>
                </a:solidFill>
                <a:cs typeface="Segoe UI Light" panose="020B0502040204020203" pitchFamily="34" charset="0"/>
              </a:rPr>
            </a:br>
            <a:r>
              <a:rPr lang="en-US" sz="1324" kern="0" dirty="0">
                <a:solidFill>
                  <a:schemeClr val="tx1"/>
                </a:solidFill>
                <a:cs typeface="Segoe UI Light" panose="020B0502040204020203" pitchFamily="34" charset="0"/>
              </a:rPr>
              <a:t>of the data-sets</a:t>
            </a:r>
          </a:p>
        </p:txBody>
      </p:sp>
      <p:sp>
        <p:nvSpPr>
          <p:cNvPr id="8" name="Rectangle 7">
            <a:extLst>
              <a:ext uri="{FF2B5EF4-FFF2-40B4-BE49-F238E27FC236}">
                <a16:creationId xmlns:a16="http://schemas.microsoft.com/office/drawing/2014/main" id="{F1141AE2-7EBC-412B-9F17-90D3D275D9EF}"/>
              </a:ext>
              <a:ext uri="{C183D7F6-B498-43B3-948B-1728B52AA6E4}">
                <adec:decorative xmlns:adec="http://schemas.microsoft.com/office/drawing/2017/decorative" val="1"/>
              </a:ext>
            </a:extLst>
          </p:cNvPr>
          <p:cNvSpPr/>
          <p:nvPr/>
        </p:nvSpPr>
        <p:spPr bwMode="auto">
          <a:xfrm>
            <a:off x="3718670" y="879584"/>
            <a:ext cx="5111349"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
            <a:extLst>
              <a:ext uri="{FF2B5EF4-FFF2-40B4-BE49-F238E27FC236}">
                <a16:creationId xmlns:a16="http://schemas.microsoft.com/office/drawing/2014/main" id="{B8601D06-F0CE-4776-9D7C-CF64E493C4C0}"/>
              </a:ext>
            </a:extLst>
          </p:cNvPr>
          <p:cNvPicPr>
            <a:picLocks noChangeAspect="1"/>
          </p:cNvPicPr>
          <p:nvPr/>
        </p:nvPicPr>
        <p:blipFill>
          <a:blip r:embed="rId3"/>
          <a:stretch>
            <a:fillRect/>
          </a:stretch>
        </p:blipFill>
        <p:spPr>
          <a:xfrm>
            <a:off x="3828231" y="1420166"/>
            <a:ext cx="4892225" cy="2854698"/>
          </a:xfrm>
          <a:prstGeom prst="rect">
            <a:avLst/>
          </a:prstGeom>
        </p:spPr>
      </p:pic>
    </p:spTree>
    <p:extLst>
      <p:ext uri="{BB962C8B-B14F-4D97-AF65-F5344CB8AC3E}">
        <p14:creationId xmlns:p14="http://schemas.microsoft.com/office/powerpoint/2010/main" val="35731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 stream processing pipeline with Azure Stream Analytics</a:t>
            </a:r>
          </a:p>
        </p:txBody>
      </p:sp>
      <p:sp>
        <p:nvSpPr>
          <p:cNvPr id="3" name="Content Placeholder 2">
            <a:extLst>
              <a:ext uri="{FF2B5EF4-FFF2-40B4-BE49-F238E27FC236}">
                <a16:creationId xmlns:a16="http://schemas.microsoft.com/office/drawing/2014/main" id="{C8F7D95D-CA61-E149-BA23-8DE632B7C25C}"/>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C481CCA2-A2AD-43B8-AB19-B15B1F053B3A}"/>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n architecture diagram for Azure Stream Analytics.&#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641384" y="1049596"/>
            <a:ext cx="7879908" cy="3590572"/>
          </a:xfrm>
          <a:prstGeom prst="rect">
            <a:avLst/>
          </a:prstGeom>
        </p:spPr>
      </p:pic>
    </p:spTree>
    <p:extLst>
      <p:ext uri="{BB962C8B-B14F-4D97-AF65-F5344CB8AC3E}">
        <p14:creationId xmlns:p14="http://schemas.microsoft.com/office/powerpoint/2010/main" val="4380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stream processing pipeline with Azure Databricks</a:t>
            </a:r>
          </a:p>
        </p:txBody>
      </p:sp>
      <p:sp>
        <p:nvSpPr>
          <p:cNvPr id="3" name="Content Placeholder 2">
            <a:extLst>
              <a:ext uri="{FF2B5EF4-FFF2-40B4-BE49-F238E27FC236}">
                <a16:creationId xmlns:a16="http://schemas.microsoft.com/office/drawing/2014/main" id="{4AD72EA7-BD62-CD41-9FC9-2BB1D8F1724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3D6FC9AF-C894-4900-8355-9ADF2A20E775}"/>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252260" y="968369"/>
            <a:ext cx="6658159" cy="3753025"/>
          </a:xfrm>
          <a:prstGeom prst="rect">
            <a:avLst/>
          </a:prstGeom>
        </p:spPr>
      </p:pic>
    </p:spTree>
    <p:extLst>
      <p:ext uri="{BB962C8B-B14F-4D97-AF65-F5344CB8AC3E}">
        <p14:creationId xmlns:p14="http://schemas.microsoft.com/office/powerpoint/2010/main" val="38468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an enterprise business intelligence architecture</a:t>
            </a:r>
          </a:p>
        </p:txBody>
      </p:sp>
      <p:sp>
        <p:nvSpPr>
          <p:cNvPr id="4" name="Content Placeholder 3">
            <a:extLst>
              <a:ext uri="{FF2B5EF4-FFF2-40B4-BE49-F238E27FC236}">
                <a16:creationId xmlns:a16="http://schemas.microsoft.com/office/drawing/2014/main" id="{D0739AF9-1190-5D49-A073-C519581D748B}"/>
              </a:ext>
            </a:extLst>
          </p:cNvPr>
          <p:cNvSpPr>
            <a:spLocks noGrp="1"/>
          </p:cNvSpPr>
          <p:nvPr>
            <p:ph idx="1"/>
          </p:nvPr>
        </p:nvSpPr>
        <p:spPr/>
        <p:txBody>
          <a:bodyPr/>
          <a:lstStyle/>
          <a:p>
            <a:endParaRPr lang="en-US"/>
          </a:p>
        </p:txBody>
      </p:sp>
      <p:sp>
        <p:nvSpPr>
          <p:cNvPr id="20" name="Rectangle 19">
            <a:extLst>
              <a:ext uri="{FF2B5EF4-FFF2-40B4-BE49-F238E27FC236}">
                <a16:creationId xmlns:a16="http://schemas.microsoft.com/office/drawing/2014/main" id="{471CDF90-89BB-436F-86E1-573263A68A8E}"/>
              </a:ext>
              <a:ext uri="{C183D7F6-B498-43B3-948B-1728B52AA6E4}">
                <adec:decorative xmlns:adec="http://schemas.microsoft.com/office/drawing/2017/decorative" val="1"/>
              </a:ext>
            </a:extLst>
          </p:cNvPr>
          <p:cNvSpPr/>
          <p:nvPr/>
        </p:nvSpPr>
        <p:spPr bwMode="auto">
          <a:xfrm>
            <a:off x="323320" y="876950"/>
            <a:ext cx="8516036" cy="39358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pPr>
            <a:endParaRPr lang="en-IN" sz="1765">
              <a:gradFill>
                <a:gsLst>
                  <a:gs pos="0">
                    <a:srgbClr val="FFFFFF"/>
                  </a:gs>
                  <a:gs pos="100000">
                    <a:srgbClr val="FFFFFF"/>
                  </a:gs>
                </a:gsLst>
                <a:lin ang="5400000" scaled="0"/>
              </a:gradFill>
              <a:cs typeface="Segoe UI" pitchFamily="34" charset="0"/>
            </a:endParaRPr>
          </a:p>
        </p:txBody>
      </p:sp>
      <p:pic>
        <p:nvPicPr>
          <p:cNvPr id="3" name="Picture 2" descr="A screenshot of a Enterprise Business Intelligence Architecture with Automation&#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10;&#10;There are arrows from the Data Storage and Analysis rectangles that point to an icon for Azure Active Directory">
            <a:extLst>
              <a:ext uri="{FF2B5EF4-FFF2-40B4-BE49-F238E27FC236}">
                <a16:creationId xmlns:a16="http://schemas.microsoft.com/office/drawing/2014/main" id="{0B1672EC-5B66-41B0-8CAF-EA18DDA7A4D5}"/>
              </a:ext>
            </a:extLst>
          </p:cNvPr>
          <p:cNvPicPr>
            <a:picLocks noChangeAspect="1"/>
          </p:cNvPicPr>
          <p:nvPr/>
        </p:nvPicPr>
        <p:blipFill>
          <a:blip r:embed="rId3"/>
          <a:stretch>
            <a:fillRect/>
          </a:stretch>
        </p:blipFill>
        <p:spPr>
          <a:xfrm>
            <a:off x="452571" y="1068413"/>
            <a:ext cx="8238858" cy="3550150"/>
          </a:xfrm>
          <a:prstGeom prst="rect">
            <a:avLst/>
          </a:prstGeom>
        </p:spPr>
      </p:pic>
    </p:spTree>
    <p:extLst>
      <p:ext uri="{BB962C8B-B14F-4D97-AF65-F5344CB8AC3E}">
        <p14:creationId xmlns:p14="http://schemas.microsoft.com/office/powerpoint/2010/main" val="34732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941230" y="1074821"/>
            <a:ext cx="1653920" cy="3572693"/>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741657" y="1074821"/>
            <a:ext cx="1653920" cy="3572693"/>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542084" y="1074821"/>
            <a:ext cx="1653920" cy="3572693"/>
          </a:xfrm>
          <a:prstGeom prst="rect">
            <a:avLst/>
          </a:prstGeom>
        </p:spPr>
      </p:pic>
    </p:spTree>
    <p:extLst>
      <p:ext uri="{BB962C8B-B14F-4D97-AF65-F5344CB8AC3E}">
        <p14:creationId xmlns:p14="http://schemas.microsoft.com/office/powerpoint/2010/main" val="90680602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11296</TotalTime>
  <Words>3300</Words>
  <Application>Microsoft Office PowerPoint</Application>
  <PresentationFormat>On-screen Show (16:9)</PresentationFormat>
  <Paragraphs>579</Paragraphs>
  <Slides>86</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Arial</vt:lpstr>
      <vt:lpstr>Calibri</vt:lpstr>
      <vt:lpstr>JetBrains Mono</vt:lpstr>
      <vt:lpstr>Segoe UI</vt:lpstr>
      <vt:lpstr>Segoe UI Light</vt:lpstr>
      <vt:lpstr>Segoe UI Semibold</vt:lpstr>
      <vt:lpstr>Tahoma</vt:lpstr>
      <vt:lpstr>Standard_LiveLessons_2017</vt:lpstr>
      <vt:lpstr>Microsoft Fabric Quick Start</vt:lpstr>
      <vt:lpstr>Today's Course Plan</vt:lpstr>
      <vt:lpstr>Course materials</vt:lpstr>
      <vt:lpstr>Session Recordings</vt:lpstr>
      <vt:lpstr>Session Recordings</vt:lpstr>
      <vt:lpstr>Session Recordings</vt:lpstr>
      <vt:lpstr>Session Recordings</vt:lpstr>
      <vt:lpstr>Session Recordings</vt:lpstr>
      <vt:lpstr>Session Recordings</vt:lpstr>
      <vt:lpstr>Session Recordings</vt:lpstr>
      <vt:lpstr>Session Recordings</vt:lpstr>
      <vt:lpstr> </vt:lpstr>
      <vt:lpstr>Thank you!</vt:lpstr>
      <vt:lpstr>Data Types</vt:lpstr>
      <vt:lpstr>Data Workload Types</vt:lpstr>
      <vt:lpstr>Data Processing Types</vt:lpstr>
      <vt:lpstr>Data Processing</vt:lpstr>
      <vt:lpstr>ETL</vt:lpstr>
      <vt:lpstr>ELT</vt:lpstr>
      <vt:lpstr>Data Analytics</vt:lpstr>
      <vt:lpstr>Non-Binary Data Formats</vt:lpstr>
      <vt:lpstr>Binary Data Formats</vt:lpstr>
      <vt:lpstr>Microsoft Fabric Basic Architecture</vt:lpstr>
      <vt:lpstr>Microsoft Fabric Experiences</vt:lpstr>
      <vt:lpstr>Lakehouse Scenario</vt:lpstr>
      <vt:lpstr>SQL Database Scenario</vt:lpstr>
      <vt:lpstr>Warehouse Scenario</vt:lpstr>
      <vt:lpstr>Streaming Data Scenario</vt:lpstr>
      <vt:lpstr>Topo Diagram</vt:lpstr>
      <vt:lpstr>Data Fundamentals</vt:lpstr>
      <vt:lpstr>Blob Storage and Data Lake</vt:lpstr>
      <vt:lpstr>Azure Blob Storage</vt:lpstr>
      <vt:lpstr>Blob Storage</vt:lpstr>
      <vt:lpstr>ADLS Gen 2</vt:lpstr>
      <vt:lpstr>Data Lake Storage Gen 2</vt:lpstr>
      <vt:lpstr>Azure Data Lake Storage Gen 2</vt:lpstr>
      <vt:lpstr>Access Tiers &amp; Lifecycle Management</vt:lpstr>
      <vt:lpstr>Azure SQL Products</vt:lpstr>
      <vt:lpstr>Relational Database Tables</vt:lpstr>
      <vt:lpstr>ACID Principle</vt:lpstr>
      <vt:lpstr>Normalization</vt:lpstr>
      <vt:lpstr>Table Relationships</vt:lpstr>
      <vt:lpstr>SQL Statement Categories</vt:lpstr>
      <vt:lpstr>Azure Synapse</vt:lpstr>
      <vt:lpstr>Data Warehouse Star Schema</vt:lpstr>
      <vt:lpstr>Data Warehouse Snowflake Schema</vt:lpstr>
      <vt:lpstr>Azure Synapse</vt:lpstr>
      <vt:lpstr>Azure Synapse SQL Pool (DW) Architecture</vt:lpstr>
      <vt:lpstr>Synapse SQL Pool Types</vt:lpstr>
      <vt:lpstr>Azure Synapse Table Distribution Modes</vt:lpstr>
      <vt:lpstr>Azure Synapse Table Distribution Modes</vt:lpstr>
      <vt:lpstr>Slowly Changing Dimensions (SCD)</vt:lpstr>
      <vt:lpstr>Slowly Changing Dimensions (SCD)</vt:lpstr>
      <vt:lpstr>Slowly Changing Dimensions (SCD)</vt:lpstr>
      <vt:lpstr>Azure Databricks</vt:lpstr>
      <vt:lpstr>Azure Databricks</vt:lpstr>
      <vt:lpstr>Lambda Architecture</vt:lpstr>
      <vt:lpstr>Lambda Architecture with Databricks</vt:lpstr>
      <vt:lpstr>Kappa Architecture</vt:lpstr>
      <vt:lpstr>Kappa Architecture with Databricks</vt:lpstr>
      <vt:lpstr>Data Security</vt:lpstr>
      <vt:lpstr>Network security</vt:lpstr>
      <vt:lpstr>Identity and access</vt:lpstr>
      <vt:lpstr>Encryption</vt:lpstr>
      <vt:lpstr>Encryption</vt:lpstr>
      <vt:lpstr>Azure SQL Database Firewall Rules</vt:lpstr>
      <vt:lpstr>Azure SQL Database DDM</vt:lpstr>
      <vt:lpstr>Azure SQL Database Always Encrypted</vt:lpstr>
      <vt:lpstr>Azure Data Factory</vt:lpstr>
      <vt:lpstr>Power BI</vt:lpstr>
      <vt:lpstr>What are data streams</vt:lpstr>
      <vt:lpstr>Event processing </vt:lpstr>
      <vt:lpstr>Processing events with Azure Stream Analytics</vt:lpstr>
      <vt:lpstr>Create an Event Hub</vt:lpstr>
      <vt:lpstr>Azure Stream Analytics workflow</vt:lpstr>
      <vt:lpstr>Start a Stream Analytics Job</vt:lpstr>
      <vt:lpstr>Azure Data Factory components</vt:lpstr>
      <vt:lpstr>Azure Data Factory components  </vt:lpstr>
      <vt:lpstr>Azure Monitor</vt:lpstr>
      <vt:lpstr>Data Pipelines</vt:lpstr>
      <vt:lpstr>Azure Diagnostics</vt:lpstr>
      <vt:lpstr>Log Analytics</vt:lpstr>
      <vt:lpstr>Lambda architectures from a real time mode perspective</vt:lpstr>
      <vt:lpstr>Architect a stream processing pipeline with Azure Stream Analytics</vt:lpstr>
      <vt:lpstr>Design a stream processing pipeline with Azure Databricks</vt:lpstr>
      <vt:lpstr>Automate an enterprise business intelligence architecture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241</cp:revision>
  <dcterms:created xsi:type="dcterms:W3CDTF">2015-09-28T19:52:00Z</dcterms:created>
  <dcterms:modified xsi:type="dcterms:W3CDTF">2025-04-13T15:06:45Z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